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4"/>
  </p:notesMasterIdLst>
  <p:sldIdLst>
    <p:sldId id="257" r:id="rId2"/>
    <p:sldId id="261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1" d="100"/>
          <a:sy n="121" d="100"/>
        </p:scale>
        <p:origin x="-192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A3BBE-9723-4304-825A-1AA49FD5A4A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BFE9199-7759-470F-92FD-C2C15BEE247B}">
      <dgm:prSet phldrT="[Texte]" custT="1"/>
      <dgm:spPr/>
      <dgm:t>
        <a:bodyPr/>
        <a:lstStyle/>
        <a:p>
          <a:r>
            <a:rPr lang="fr-FR" sz="1800" dirty="0" smtClean="0"/>
            <a:t>L’équipe pédagogique</a:t>
          </a:r>
          <a:endParaRPr lang="fr-FR" sz="1800" dirty="0"/>
        </a:p>
      </dgm:t>
    </dgm:pt>
    <dgm:pt modelId="{1F427B8D-651C-45A0-8284-4D55515A62EA}" type="parTrans" cxnId="{FE1BCA04-B9AB-4DB7-945D-502A25819423}">
      <dgm:prSet/>
      <dgm:spPr/>
      <dgm:t>
        <a:bodyPr/>
        <a:lstStyle/>
        <a:p>
          <a:endParaRPr lang="fr-FR"/>
        </a:p>
      </dgm:t>
    </dgm:pt>
    <dgm:pt modelId="{82357CF4-F523-4119-9729-9B6EA589329F}" type="sibTrans" cxnId="{FE1BCA04-B9AB-4DB7-945D-502A25819423}">
      <dgm:prSet/>
      <dgm:spPr/>
      <dgm:t>
        <a:bodyPr/>
        <a:lstStyle/>
        <a:p>
          <a:endParaRPr lang="fr-FR"/>
        </a:p>
      </dgm:t>
    </dgm:pt>
    <dgm:pt modelId="{A24687CA-C87D-4FE5-98C9-258C549C6B21}">
      <dgm:prSet phldrT="[Texte]"/>
      <dgm:spPr/>
      <dgm:t>
        <a:bodyPr/>
        <a:lstStyle/>
        <a:p>
          <a:r>
            <a:rPr lang="fr-FR" dirty="0" smtClean="0"/>
            <a:t>FAMILLE</a:t>
          </a:r>
          <a:endParaRPr lang="fr-FR" dirty="0"/>
        </a:p>
      </dgm:t>
    </dgm:pt>
    <dgm:pt modelId="{0AEF08EA-092C-4538-97D2-CE7BDDBA8F24}" type="parTrans" cxnId="{3ADAAEEF-6E33-4C2F-8FB1-9E506204CA70}">
      <dgm:prSet/>
      <dgm:spPr/>
      <dgm:t>
        <a:bodyPr/>
        <a:lstStyle/>
        <a:p>
          <a:endParaRPr lang="fr-FR"/>
        </a:p>
      </dgm:t>
    </dgm:pt>
    <dgm:pt modelId="{D31634DB-1768-467D-A2EE-845A02F50C56}" type="sibTrans" cxnId="{3ADAAEEF-6E33-4C2F-8FB1-9E506204CA70}">
      <dgm:prSet/>
      <dgm:spPr/>
      <dgm:t>
        <a:bodyPr/>
        <a:lstStyle/>
        <a:p>
          <a:endParaRPr lang="fr-FR"/>
        </a:p>
      </dgm:t>
    </dgm:pt>
    <dgm:pt modelId="{241BBDA3-B40D-4461-9F21-2A34E686C822}">
      <dgm:prSet phldrT="[Texte]"/>
      <dgm:spPr/>
      <dgm:t>
        <a:bodyPr/>
        <a:lstStyle/>
        <a:p>
          <a:r>
            <a:rPr lang="fr-FR" dirty="0" smtClean="0"/>
            <a:t>MEDECIN EN</a:t>
          </a:r>
        </a:p>
        <a:p>
          <a:r>
            <a:rPr lang="fr-FR" dirty="0" smtClean="0"/>
            <a:t>INFIRMIER</a:t>
          </a:r>
        </a:p>
        <a:p>
          <a:r>
            <a:rPr lang="fr-FR" dirty="0" smtClean="0"/>
            <a:t>A.S.</a:t>
          </a:r>
          <a:endParaRPr lang="fr-FR" dirty="0"/>
        </a:p>
      </dgm:t>
    </dgm:pt>
    <dgm:pt modelId="{48CCE99F-59D9-4839-A71E-4985569AADEE}" type="parTrans" cxnId="{8FF1596A-B1C3-4099-8C38-33B750D8996E}">
      <dgm:prSet/>
      <dgm:spPr/>
      <dgm:t>
        <a:bodyPr/>
        <a:lstStyle/>
        <a:p>
          <a:endParaRPr lang="fr-FR"/>
        </a:p>
      </dgm:t>
    </dgm:pt>
    <dgm:pt modelId="{BDE5EFC2-C451-41BE-B86D-E5904F771AB5}" type="sibTrans" cxnId="{8FF1596A-B1C3-4099-8C38-33B750D8996E}">
      <dgm:prSet/>
      <dgm:spPr/>
      <dgm:t>
        <a:bodyPr/>
        <a:lstStyle/>
        <a:p>
          <a:endParaRPr lang="fr-FR"/>
        </a:p>
      </dgm:t>
    </dgm:pt>
    <dgm:pt modelId="{B79A9490-F833-4E53-80DD-794DEDB82E36}">
      <dgm:prSet phldrT="[Texte]"/>
      <dgm:spPr/>
      <dgm:t>
        <a:bodyPr/>
        <a:lstStyle/>
        <a:p>
          <a:r>
            <a:rPr lang="fr-FR" dirty="0" smtClean="0"/>
            <a:t>ANALYSE en</a:t>
          </a:r>
        </a:p>
        <a:p>
          <a:r>
            <a:rPr lang="fr-FR" dirty="0" smtClean="0"/>
            <a:t>REUNION D’EQUIPE EDUCATIVE ou en</a:t>
          </a:r>
        </a:p>
        <a:p>
          <a:r>
            <a:rPr lang="fr-FR" dirty="0" smtClean="0"/>
            <a:t>EQUIPE DE SUIVI DE SCOLARISATION le cas échéant</a:t>
          </a:r>
          <a:endParaRPr lang="fr-FR" dirty="0"/>
        </a:p>
      </dgm:t>
    </dgm:pt>
    <dgm:pt modelId="{195F0265-8C4B-4B50-99D3-1B8A46E15CFF}" type="parTrans" cxnId="{38DF41C4-30C4-4B77-B6D4-947E0B3C7FE3}">
      <dgm:prSet/>
      <dgm:spPr/>
      <dgm:t>
        <a:bodyPr/>
        <a:lstStyle/>
        <a:p>
          <a:endParaRPr lang="fr-FR"/>
        </a:p>
      </dgm:t>
    </dgm:pt>
    <dgm:pt modelId="{9B27D596-A284-426C-B2B3-C8B51999C578}" type="sibTrans" cxnId="{38DF41C4-30C4-4B77-B6D4-947E0B3C7FE3}">
      <dgm:prSet/>
      <dgm:spPr/>
      <dgm:t>
        <a:bodyPr/>
        <a:lstStyle/>
        <a:p>
          <a:endParaRPr lang="fr-FR"/>
        </a:p>
      </dgm:t>
    </dgm:pt>
    <dgm:pt modelId="{23666047-9CD2-49E7-8979-9695E165DDE8}">
      <dgm:prSet/>
      <dgm:spPr/>
      <dgm:t>
        <a:bodyPr/>
        <a:lstStyle/>
        <a:p>
          <a:r>
            <a:rPr lang="fr-FR" dirty="0" smtClean="0"/>
            <a:t>RASED</a:t>
          </a:r>
          <a:endParaRPr lang="fr-FR" dirty="0"/>
        </a:p>
      </dgm:t>
    </dgm:pt>
    <dgm:pt modelId="{8AF3E40D-ED5E-4599-9562-9E6F59B4F5D0}" type="parTrans" cxnId="{4B4F57A2-6DB9-4F9E-BE89-18C2A40A932B}">
      <dgm:prSet/>
      <dgm:spPr/>
      <dgm:t>
        <a:bodyPr/>
        <a:lstStyle/>
        <a:p>
          <a:endParaRPr lang="fr-FR"/>
        </a:p>
      </dgm:t>
    </dgm:pt>
    <dgm:pt modelId="{9DA6A536-3EF7-42D7-9AEE-27422A5062FD}" type="sibTrans" cxnId="{4B4F57A2-6DB9-4F9E-BE89-18C2A40A932B}">
      <dgm:prSet/>
      <dgm:spPr/>
      <dgm:t>
        <a:bodyPr/>
        <a:lstStyle/>
        <a:p>
          <a:endParaRPr lang="fr-FR"/>
        </a:p>
      </dgm:t>
    </dgm:pt>
    <dgm:pt modelId="{AE636115-CC6C-4311-959C-2BD0C8104B00}">
      <dgm:prSet/>
      <dgm:spPr/>
      <dgm:t>
        <a:bodyPr/>
        <a:lstStyle/>
        <a:p>
          <a:r>
            <a:rPr lang="fr-FR" dirty="0" smtClean="0"/>
            <a:t>CONSEILLER PEDAGOGIQUE</a:t>
          </a:r>
          <a:endParaRPr lang="fr-FR" dirty="0"/>
        </a:p>
      </dgm:t>
    </dgm:pt>
    <dgm:pt modelId="{E6397A42-07AD-45B0-938A-4FFF8D2E15A0}" type="parTrans" cxnId="{7A6E6C55-3D12-4605-8826-9DF26DF6516E}">
      <dgm:prSet/>
      <dgm:spPr/>
      <dgm:t>
        <a:bodyPr/>
        <a:lstStyle/>
        <a:p>
          <a:endParaRPr lang="fr-FR"/>
        </a:p>
      </dgm:t>
    </dgm:pt>
    <dgm:pt modelId="{531A3484-3E0B-4385-B458-1C6DC3FF6241}" type="sibTrans" cxnId="{7A6E6C55-3D12-4605-8826-9DF26DF6516E}">
      <dgm:prSet/>
      <dgm:spPr/>
      <dgm:t>
        <a:bodyPr/>
        <a:lstStyle/>
        <a:p>
          <a:endParaRPr lang="fr-FR"/>
        </a:p>
      </dgm:t>
    </dgm:pt>
    <dgm:pt modelId="{691A3B50-F088-4E96-B202-2B0ACE420A8C}">
      <dgm:prSet/>
      <dgm:spPr/>
      <dgm:t>
        <a:bodyPr/>
        <a:lstStyle/>
        <a:p>
          <a:r>
            <a:rPr lang="fr-FR" dirty="0" smtClean="0"/>
            <a:t>ENSEIGNANT REFERENT</a:t>
          </a:r>
          <a:endParaRPr lang="fr-FR" dirty="0"/>
        </a:p>
      </dgm:t>
    </dgm:pt>
    <dgm:pt modelId="{A17348EB-B01C-4119-A553-39BF37A7CFA5}" type="parTrans" cxnId="{BBE268EE-D5CB-4094-910F-8FB4A51F0B4B}">
      <dgm:prSet/>
      <dgm:spPr/>
      <dgm:t>
        <a:bodyPr/>
        <a:lstStyle/>
        <a:p>
          <a:endParaRPr lang="fr-FR"/>
        </a:p>
      </dgm:t>
    </dgm:pt>
    <dgm:pt modelId="{819E07BA-1BE7-44B0-B71D-75D6B4BA3BAE}" type="sibTrans" cxnId="{BBE268EE-D5CB-4094-910F-8FB4A51F0B4B}">
      <dgm:prSet/>
      <dgm:spPr/>
      <dgm:t>
        <a:bodyPr/>
        <a:lstStyle/>
        <a:p>
          <a:endParaRPr lang="fr-FR"/>
        </a:p>
      </dgm:t>
    </dgm:pt>
    <dgm:pt modelId="{E00916A2-13B6-4C06-94AE-1691EC0DA5C1}">
      <dgm:prSet/>
      <dgm:spPr/>
      <dgm:t>
        <a:bodyPr/>
        <a:lstStyle/>
        <a:p>
          <a:r>
            <a:rPr lang="fr-FR" dirty="0" smtClean="0"/>
            <a:t>IEN</a:t>
          </a:r>
        </a:p>
        <a:p>
          <a:r>
            <a:rPr lang="fr-FR" dirty="0" smtClean="0"/>
            <a:t>PÔLE RESSOURCES</a:t>
          </a:r>
          <a:endParaRPr lang="fr-FR" dirty="0"/>
        </a:p>
      </dgm:t>
    </dgm:pt>
    <dgm:pt modelId="{E09CF181-E273-4A02-9109-66FD8008E406}" type="parTrans" cxnId="{3CCC77BA-92A7-489F-AC35-7299858A993D}">
      <dgm:prSet/>
      <dgm:spPr/>
      <dgm:t>
        <a:bodyPr/>
        <a:lstStyle/>
        <a:p>
          <a:endParaRPr lang="fr-FR"/>
        </a:p>
      </dgm:t>
    </dgm:pt>
    <dgm:pt modelId="{4DE8BA72-C1FE-459A-BE1C-0DBEDEFD875F}" type="sibTrans" cxnId="{3CCC77BA-92A7-489F-AC35-7299858A993D}">
      <dgm:prSet/>
      <dgm:spPr/>
      <dgm:t>
        <a:bodyPr/>
        <a:lstStyle/>
        <a:p>
          <a:endParaRPr lang="fr-FR"/>
        </a:p>
      </dgm:t>
    </dgm:pt>
    <dgm:pt modelId="{20C044FC-4843-4EDD-822B-F705731F9AE3}">
      <dgm:prSet/>
      <dgm:spPr/>
      <dgm:t>
        <a:bodyPr/>
        <a:lstStyle/>
        <a:p>
          <a:r>
            <a:rPr lang="fr-FR" dirty="0" smtClean="0"/>
            <a:t>IEN ASH</a:t>
          </a:r>
        </a:p>
        <a:p>
          <a:r>
            <a:rPr lang="fr-FR" dirty="0" smtClean="0"/>
            <a:t>EQUIPE D’APPUI AUX ECOLES</a:t>
          </a:r>
        </a:p>
        <a:p>
          <a:r>
            <a:rPr lang="fr-FR" dirty="0" smtClean="0"/>
            <a:t>(EAE)</a:t>
          </a:r>
          <a:endParaRPr lang="fr-FR" dirty="0"/>
        </a:p>
      </dgm:t>
    </dgm:pt>
    <dgm:pt modelId="{F4CE4727-9945-41C1-91ED-2859363F7447}" type="parTrans" cxnId="{D0FD6A48-5519-4F06-9AEA-1A8C540E3D7D}">
      <dgm:prSet/>
      <dgm:spPr/>
      <dgm:t>
        <a:bodyPr/>
        <a:lstStyle/>
        <a:p>
          <a:endParaRPr lang="fr-FR"/>
        </a:p>
      </dgm:t>
    </dgm:pt>
    <dgm:pt modelId="{F2AE6187-9178-486C-BB10-4B07EFA22CC2}" type="sibTrans" cxnId="{D0FD6A48-5519-4F06-9AEA-1A8C540E3D7D}">
      <dgm:prSet/>
      <dgm:spPr/>
      <dgm:t>
        <a:bodyPr/>
        <a:lstStyle/>
        <a:p>
          <a:endParaRPr lang="fr-FR"/>
        </a:p>
      </dgm:t>
    </dgm:pt>
    <dgm:pt modelId="{B4CBB0B7-D2DB-4870-9F51-3E19BBA3C7D1}" type="pres">
      <dgm:prSet presAssocID="{441A3BBE-9723-4304-825A-1AA49FD5A4A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0DABDA94-6BAD-4F6D-9EF8-73D1D1E3FFCE}" type="pres">
      <dgm:prSet presAssocID="{EBFE9199-7759-470F-92FD-C2C15BEE247B}" presName="hierRoot1" presStyleCnt="0"/>
      <dgm:spPr/>
    </dgm:pt>
    <dgm:pt modelId="{555A47BE-6D14-4AD1-AF55-E40DE596C39C}" type="pres">
      <dgm:prSet presAssocID="{EBFE9199-7759-470F-92FD-C2C15BEE247B}" presName="composite" presStyleCnt="0"/>
      <dgm:spPr/>
    </dgm:pt>
    <dgm:pt modelId="{8DECDDAD-9F2F-4A96-91BE-9B46FA27B8C3}" type="pres">
      <dgm:prSet presAssocID="{EBFE9199-7759-470F-92FD-C2C15BEE247B}" presName="background" presStyleLbl="node0" presStyleIdx="0" presStyleCnt="1"/>
      <dgm:spPr/>
    </dgm:pt>
    <dgm:pt modelId="{48BD3D1C-44D0-48C3-834E-DC87D5B42D73}" type="pres">
      <dgm:prSet presAssocID="{EBFE9199-7759-470F-92FD-C2C15BEE247B}" presName="text" presStyleLbl="fgAcc0" presStyleIdx="0" presStyleCnt="1" custScaleX="131111" custScaleY="10774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B5C574E-CFF7-411D-8B12-0AD358230034}" type="pres">
      <dgm:prSet presAssocID="{EBFE9199-7759-470F-92FD-C2C15BEE247B}" presName="hierChild2" presStyleCnt="0"/>
      <dgm:spPr/>
    </dgm:pt>
    <dgm:pt modelId="{B44EFB47-A402-4A61-AD8D-78C8AE7EB082}" type="pres">
      <dgm:prSet presAssocID="{0AEF08EA-092C-4538-97D2-CE7BDDBA8F24}" presName="Name10" presStyleLbl="parChTrans1D2" presStyleIdx="0" presStyleCnt="5"/>
      <dgm:spPr/>
      <dgm:t>
        <a:bodyPr/>
        <a:lstStyle/>
        <a:p>
          <a:endParaRPr lang="fr-FR"/>
        </a:p>
      </dgm:t>
    </dgm:pt>
    <dgm:pt modelId="{4C93ED92-CE6B-4E33-9426-AAF0944ED8BD}" type="pres">
      <dgm:prSet presAssocID="{A24687CA-C87D-4FE5-98C9-258C549C6B21}" presName="hierRoot2" presStyleCnt="0"/>
      <dgm:spPr/>
    </dgm:pt>
    <dgm:pt modelId="{633C13BD-4F63-45BF-9238-3F15A4297DBB}" type="pres">
      <dgm:prSet presAssocID="{A24687CA-C87D-4FE5-98C9-258C549C6B21}" presName="composite2" presStyleCnt="0"/>
      <dgm:spPr/>
    </dgm:pt>
    <dgm:pt modelId="{7EEB0CFA-8FDC-41EC-BCF1-4A212FB8F93C}" type="pres">
      <dgm:prSet presAssocID="{A24687CA-C87D-4FE5-98C9-258C549C6B21}" presName="background2" presStyleLbl="node2" presStyleIdx="0" presStyleCnt="5"/>
      <dgm:spPr/>
    </dgm:pt>
    <dgm:pt modelId="{167C88AE-F62E-4A87-9ABB-EDD0673E482A}" type="pres">
      <dgm:prSet presAssocID="{A24687CA-C87D-4FE5-98C9-258C549C6B21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05EE68C-FBB7-45F9-B88B-6A98DE75BE11}" type="pres">
      <dgm:prSet presAssocID="{A24687CA-C87D-4FE5-98C9-258C549C6B21}" presName="hierChild3" presStyleCnt="0"/>
      <dgm:spPr/>
    </dgm:pt>
    <dgm:pt modelId="{2E7EDCBC-151D-4682-9D18-0377A9561CAD}" type="pres">
      <dgm:prSet presAssocID="{8AF3E40D-ED5E-4599-9562-9E6F59B4F5D0}" presName="Name10" presStyleLbl="parChTrans1D2" presStyleIdx="1" presStyleCnt="5"/>
      <dgm:spPr/>
      <dgm:t>
        <a:bodyPr/>
        <a:lstStyle/>
        <a:p>
          <a:endParaRPr lang="fr-FR"/>
        </a:p>
      </dgm:t>
    </dgm:pt>
    <dgm:pt modelId="{E6ACF0E0-A483-4F0A-AFE4-0363FBA2ACB8}" type="pres">
      <dgm:prSet presAssocID="{23666047-9CD2-49E7-8979-9695E165DDE8}" presName="hierRoot2" presStyleCnt="0"/>
      <dgm:spPr/>
    </dgm:pt>
    <dgm:pt modelId="{25DBE260-FBCB-462E-BD16-E0B44E8DE390}" type="pres">
      <dgm:prSet presAssocID="{23666047-9CD2-49E7-8979-9695E165DDE8}" presName="composite2" presStyleCnt="0"/>
      <dgm:spPr/>
    </dgm:pt>
    <dgm:pt modelId="{15CCD1F9-78F1-461D-A640-4E7BBFFDC6B5}" type="pres">
      <dgm:prSet presAssocID="{23666047-9CD2-49E7-8979-9695E165DDE8}" presName="background2" presStyleLbl="node2" presStyleIdx="1" presStyleCnt="5"/>
      <dgm:spPr/>
    </dgm:pt>
    <dgm:pt modelId="{0A8BE2EA-B430-43BE-B3ED-AEEFC7977191}" type="pres">
      <dgm:prSet presAssocID="{23666047-9CD2-49E7-8979-9695E165DDE8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42E9AEA-1C61-4CBD-8DC2-B6613DC718F3}" type="pres">
      <dgm:prSet presAssocID="{23666047-9CD2-49E7-8979-9695E165DDE8}" presName="hierChild3" presStyleCnt="0"/>
      <dgm:spPr/>
    </dgm:pt>
    <dgm:pt modelId="{AE2F895B-C149-4794-91C7-6B5ECD0782DE}" type="pres">
      <dgm:prSet presAssocID="{48CCE99F-59D9-4839-A71E-4985569AADEE}" presName="Name10" presStyleLbl="parChTrans1D2" presStyleIdx="2" presStyleCnt="5"/>
      <dgm:spPr/>
      <dgm:t>
        <a:bodyPr/>
        <a:lstStyle/>
        <a:p>
          <a:endParaRPr lang="fr-FR"/>
        </a:p>
      </dgm:t>
    </dgm:pt>
    <dgm:pt modelId="{22EBB89D-C2C3-4DC1-8EDD-E65FEFF24923}" type="pres">
      <dgm:prSet presAssocID="{241BBDA3-B40D-4461-9F21-2A34E686C822}" presName="hierRoot2" presStyleCnt="0"/>
      <dgm:spPr/>
    </dgm:pt>
    <dgm:pt modelId="{E2BD0E4E-640D-4E84-B0E1-CADE8DB657B1}" type="pres">
      <dgm:prSet presAssocID="{241BBDA3-B40D-4461-9F21-2A34E686C822}" presName="composite2" presStyleCnt="0"/>
      <dgm:spPr/>
    </dgm:pt>
    <dgm:pt modelId="{D0646421-EBE6-4273-B5A1-AE3A2E8AF980}" type="pres">
      <dgm:prSet presAssocID="{241BBDA3-B40D-4461-9F21-2A34E686C822}" presName="background2" presStyleLbl="node2" presStyleIdx="2" presStyleCnt="5"/>
      <dgm:spPr/>
    </dgm:pt>
    <dgm:pt modelId="{A76317FD-C220-406F-9CAC-56DE61555F0F}" type="pres">
      <dgm:prSet presAssocID="{241BBDA3-B40D-4461-9F21-2A34E686C822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CA32753-A9B9-440B-8B2E-7C12B74AD0B5}" type="pres">
      <dgm:prSet presAssocID="{241BBDA3-B40D-4461-9F21-2A34E686C822}" presName="hierChild3" presStyleCnt="0"/>
      <dgm:spPr/>
    </dgm:pt>
    <dgm:pt modelId="{9851EC39-28A7-4DBB-AA04-A903E552F87C}" type="pres">
      <dgm:prSet presAssocID="{195F0265-8C4B-4B50-99D3-1B8A46E15CFF}" presName="Name17" presStyleLbl="parChTrans1D3" presStyleIdx="0" presStyleCnt="1"/>
      <dgm:spPr/>
      <dgm:t>
        <a:bodyPr/>
        <a:lstStyle/>
        <a:p>
          <a:endParaRPr lang="fr-FR"/>
        </a:p>
      </dgm:t>
    </dgm:pt>
    <dgm:pt modelId="{44ED683E-A1F0-4171-8AB4-9876BF9F4A55}" type="pres">
      <dgm:prSet presAssocID="{B79A9490-F833-4E53-80DD-794DEDB82E36}" presName="hierRoot3" presStyleCnt="0"/>
      <dgm:spPr/>
    </dgm:pt>
    <dgm:pt modelId="{25F0CAF7-D800-4B14-B3B2-61A665BAFA11}" type="pres">
      <dgm:prSet presAssocID="{B79A9490-F833-4E53-80DD-794DEDB82E36}" presName="composite3" presStyleCnt="0"/>
      <dgm:spPr/>
    </dgm:pt>
    <dgm:pt modelId="{EAE926C6-DDBE-45C4-8DDB-5B8A6F9786E6}" type="pres">
      <dgm:prSet presAssocID="{B79A9490-F833-4E53-80DD-794DEDB82E36}" presName="background3" presStyleLbl="node3" presStyleIdx="0" presStyleCnt="1"/>
      <dgm:spPr/>
    </dgm:pt>
    <dgm:pt modelId="{15566DC4-0D88-486B-A95F-92E7918D9034}" type="pres">
      <dgm:prSet presAssocID="{B79A9490-F833-4E53-80DD-794DEDB82E36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332A2D9-6D11-4761-988B-43A19E582DDA}" type="pres">
      <dgm:prSet presAssocID="{B79A9490-F833-4E53-80DD-794DEDB82E36}" presName="hierChild4" presStyleCnt="0"/>
      <dgm:spPr/>
    </dgm:pt>
    <dgm:pt modelId="{3B694C71-E413-4893-B722-3AF00C933D69}" type="pres">
      <dgm:prSet presAssocID="{E09CF181-E273-4A02-9109-66FD8008E406}" presName="Name23" presStyleLbl="parChTrans1D4" presStyleIdx="0" presStyleCnt="2"/>
      <dgm:spPr/>
      <dgm:t>
        <a:bodyPr/>
        <a:lstStyle/>
        <a:p>
          <a:endParaRPr lang="fr-FR"/>
        </a:p>
      </dgm:t>
    </dgm:pt>
    <dgm:pt modelId="{9E98D1D6-DBE7-4B63-BCAC-09AB249F9BE4}" type="pres">
      <dgm:prSet presAssocID="{E00916A2-13B6-4C06-94AE-1691EC0DA5C1}" presName="hierRoot4" presStyleCnt="0"/>
      <dgm:spPr/>
    </dgm:pt>
    <dgm:pt modelId="{30E86A32-1A22-4E9F-B4EC-6C317000B436}" type="pres">
      <dgm:prSet presAssocID="{E00916A2-13B6-4C06-94AE-1691EC0DA5C1}" presName="composite4" presStyleCnt="0"/>
      <dgm:spPr/>
    </dgm:pt>
    <dgm:pt modelId="{D39D3C0E-CD74-4E6D-AA20-1241F07645C7}" type="pres">
      <dgm:prSet presAssocID="{E00916A2-13B6-4C06-94AE-1691EC0DA5C1}" presName="background4" presStyleLbl="node4" presStyleIdx="0" presStyleCnt="2"/>
      <dgm:spPr/>
    </dgm:pt>
    <dgm:pt modelId="{E30A164A-5E42-4C1B-AA3F-86FBBA367D25}" type="pres">
      <dgm:prSet presAssocID="{E00916A2-13B6-4C06-94AE-1691EC0DA5C1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943B69F-9E92-4EE0-A1ED-F224F4200232}" type="pres">
      <dgm:prSet presAssocID="{E00916A2-13B6-4C06-94AE-1691EC0DA5C1}" presName="hierChild5" presStyleCnt="0"/>
      <dgm:spPr/>
    </dgm:pt>
    <dgm:pt modelId="{15BB8795-6BD4-4379-83D1-D78E9333F21A}" type="pres">
      <dgm:prSet presAssocID="{F4CE4727-9945-41C1-91ED-2859363F7447}" presName="Name23" presStyleLbl="parChTrans1D4" presStyleIdx="1" presStyleCnt="2"/>
      <dgm:spPr/>
      <dgm:t>
        <a:bodyPr/>
        <a:lstStyle/>
        <a:p>
          <a:endParaRPr lang="fr-FR"/>
        </a:p>
      </dgm:t>
    </dgm:pt>
    <dgm:pt modelId="{2027110B-B91F-4846-8BB6-A90C4BEC881A}" type="pres">
      <dgm:prSet presAssocID="{20C044FC-4843-4EDD-822B-F705731F9AE3}" presName="hierRoot4" presStyleCnt="0"/>
      <dgm:spPr/>
    </dgm:pt>
    <dgm:pt modelId="{C44DABCD-834F-4566-81C8-6F1777DB6AD7}" type="pres">
      <dgm:prSet presAssocID="{20C044FC-4843-4EDD-822B-F705731F9AE3}" presName="composite4" presStyleCnt="0"/>
      <dgm:spPr/>
    </dgm:pt>
    <dgm:pt modelId="{B0CA1EAE-AE42-4CCA-B28F-0638F754FA86}" type="pres">
      <dgm:prSet presAssocID="{20C044FC-4843-4EDD-822B-F705731F9AE3}" presName="background4" presStyleLbl="node4" presStyleIdx="1" presStyleCnt="2"/>
      <dgm:spPr/>
    </dgm:pt>
    <dgm:pt modelId="{B17F9710-DEC6-4A4B-A18F-0565F8969847}" type="pres">
      <dgm:prSet presAssocID="{20C044FC-4843-4EDD-822B-F705731F9AE3}" presName="text4" presStyleLbl="fgAcc4" presStyleIdx="1" presStyleCnt="2" custLinFactNeighborX="-934" custLinFactNeighborY="-391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FFB801F-B70D-40D5-BE2C-B6FACD1D73F5}" type="pres">
      <dgm:prSet presAssocID="{20C044FC-4843-4EDD-822B-F705731F9AE3}" presName="hierChild5" presStyleCnt="0"/>
      <dgm:spPr/>
    </dgm:pt>
    <dgm:pt modelId="{70BD154F-9FD4-4A38-824C-4F3FD3D9929A}" type="pres">
      <dgm:prSet presAssocID="{E6397A42-07AD-45B0-938A-4FFF8D2E15A0}" presName="Name10" presStyleLbl="parChTrans1D2" presStyleIdx="3" presStyleCnt="5"/>
      <dgm:spPr/>
      <dgm:t>
        <a:bodyPr/>
        <a:lstStyle/>
        <a:p>
          <a:endParaRPr lang="fr-FR"/>
        </a:p>
      </dgm:t>
    </dgm:pt>
    <dgm:pt modelId="{518DDB94-2FC0-4098-B45E-D09615D2E0A0}" type="pres">
      <dgm:prSet presAssocID="{AE636115-CC6C-4311-959C-2BD0C8104B00}" presName="hierRoot2" presStyleCnt="0"/>
      <dgm:spPr/>
    </dgm:pt>
    <dgm:pt modelId="{C11EFFFE-CB15-4D9D-8E49-E5EF3118DB37}" type="pres">
      <dgm:prSet presAssocID="{AE636115-CC6C-4311-959C-2BD0C8104B00}" presName="composite2" presStyleCnt="0"/>
      <dgm:spPr/>
    </dgm:pt>
    <dgm:pt modelId="{41A6F0DE-1B91-4DD6-B578-DFD9A9B3AB61}" type="pres">
      <dgm:prSet presAssocID="{AE636115-CC6C-4311-959C-2BD0C8104B00}" presName="background2" presStyleLbl="node2" presStyleIdx="3" presStyleCnt="5"/>
      <dgm:spPr/>
    </dgm:pt>
    <dgm:pt modelId="{098AB6F6-B199-42DC-AB65-8F944D8464F2}" type="pres">
      <dgm:prSet presAssocID="{AE636115-CC6C-4311-959C-2BD0C8104B00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1167861-12B1-4877-AE72-FAF0632ECBE2}" type="pres">
      <dgm:prSet presAssocID="{AE636115-CC6C-4311-959C-2BD0C8104B00}" presName="hierChild3" presStyleCnt="0"/>
      <dgm:spPr/>
    </dgm:pt>
    <dgm:pt modelId="{4D1A7C63-E710-43BA-9D7C-138FAF0D7CF8}" type="pres">
      <dgm:prSet presAssocID="{A17348EB-B01C-4119-A553-39BF37A7CFA5}" presName="Name10" presStyleLbl="parChTrans1D2" presStyleIdx="4" presStyleCnt="5"/>
      <dgm:spPr/>
      <dgm:t>
        <a:bodyPr/>
        <a:lstStyle/>
        <a:p>
          <a:endParaRPr lang="fr-FR"/>
        </a:p>
      </dgm:t>
    </dgm:pt>
    <dgm:pt modelId="{917E0BA6-7996-45D4-B8E8-A78722A2E20E}" type="pres">
      <dgm:prSet presAssocID="{691A3B50-F088-4E96-B202-2B0ACE420A8C}" presName="hierRoot2" presStyleCnt="0"/>
      <dgm:spPr/>
    </dgm:pt>
    <dgm:pt modelId="{5219FADD-DAB1-4196-980F-E19DA01FFAB0}" type="pres">
      <dgm:prSet presAssocID="{691A3B50-F088-4E96-B202-2B0ACE420A8C}" presName="composite2" presStyleCnt="0"/>
      <dgm:spPr/>
    </dgm:pt>
    <dgm:pt modelId="{64225B06-973F-475D-B751-079D09269B0F}" type="pres">
      <dgm:prSet presAssocID="{691A3B50-F088-4E96-B202-2B0ACE420A8C}" presName="background2" presStyleLbl="node2" presStyleIdx="4" presStyleCnt="5"/>
      <dgm:spPr/>
    </dgm:pt>
    <dgm:pt modelId="{A5615976-8AE5-4DCD-AFE8-D76E80F104F2}" type="pres">
      <dgm:prSet presAssocID="{691A3B50-F088-4E96-B202-2B0ACE420A8C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B059AD9-8976-41F1-BFEE-34BCDA1147C7}" type="pres">
      <dgm:prSet presAssocID="{691A3B50-F088-4E96-B202-2B0ACE420A8C}" presName="hierChild3" presStyleCnt="0"/>
      <dgm:spPr/>
    </dgm:pt>
  </dgm:ptLst>
  <dgm:cxnLst>
    <dgm:cxn modelId="{09F207D4-E36C-40D6-B8A1-7BA11C5D73F3}" type="presOf" srcId="{691A3B50-F088-4E96-B202-2B0ACE420A8C}" destId="{A5615976-8AE5-4DCD-AFE8-D76E80F104F2}" srcOrd="0" destOrd="0" presId="urn:microsoft.com/office/officeart/2005/8/layout/hierarchy1"/>
    <dgm:cxn modelId="{0261330A-967E-4AED-9DD4-635AA69E7F89}" type="presOf" srcId="{8AF3E40D-ED5E-4599-9562-9E6F59B4F5D0}" destId="{2E7EDCBC-151D-4682-9D18-0377A9561CAD}" srcOrd="0" destOrd="0" presId="urn:microsoft.com/office/officeart/2005/8/layout/hierarchy1"/>
    <dgm:cxn modelId="{98C41864-189E-450D-A2E9-D3D743DEC8E1}" type="presOf" srcId="{441A3BBE-9723-4304-825A-1AA49FD5A4A1}" destId="{B4CBB0B7-D2DB-4870-9F51-3E19BBA3C7D1}" srcOrd="0" destOrd="0" presId="urn:microsoft.com/office/officeart/2005/8/layout/hierarchy1"/>
    <dgm:cxn modelId="{463B2293-BCDB-47E1-9C92-6BB0A50E98A0}" type="presOf" srcId="{B79A9490-F833-4E53-80DD-794DEDB82E36}" destId="{15566DC4-0D88-486B-A95F-92E7918D9034}" srcOrd="0" destOrd="0" presId="urn:microsoft.com/office/officeart/2005/8/layout/hierarchy1"/>
    <dgm:cxn modelId="{6D1BF724-A99B-4612-B3FA-679A38662E3E}" type="presOf" srcId="{23666047-9CD2-49E7-8979-9695E165DDE8}" destId="{0A8BE2EA-B430-43BE-B3ED-AEEFC7977191}" srcOrd="0" destOrd="0" presId="urn:microsoft.com/office/officeart/2005/8/layout/hierarchy1"/>
    <dgm:cxn modelId="{3CCC77BA-92A7-489F-AC35-7299858A993D}" srcId="{B79A9490-F833-4E53-80DD-794DEDB82E36}" destId="{E00916A2-13B6-4C06-94AE-1691EC0DA5C1}" srcOrd="0" destOrd="0" parTransId="{E09CF181-E273-4A02-9109-66FD8008E406}" sibTransId="{4DE8BA72-C1FE-459A-BE1C-0DBEDEFD875F}"/>
    <dgm:cxn modelId="{3635A467-40C8-4724-81E7-9445CE4830B9}" type="presOf" srcId="{A17348EB-B01C-4119-A553-39BF37A7CFA5}" destId="{4D1A7C63-E710-43BA-9D7C-138FAF0D7CF8}" srcOrd="0" destOrd="0" presId="urn:microsoft.com/office/officeart/2005/8/layout/hierarchy1"/>
    <dgm:cxn modelId="{4DB5FAA5-0796-467B-8502-FC80955EADAE}" type="presOf" srcId="{241BBDA3-B40D-4461-9F21-2A34E686C822}" destId="{A76317FD-C220-406F-9CAC-56DE61555F0F}" srcOrd="0" destOrd="0" presId="urn:microsoft.com/office/officeart/2005/8/layout/hierarchy1"/>
    <dgm:cxn modelId="{E5349600-A158-4C29-9229-E023F2CD4B54}" type="presOf" srcId="{48CCE99F-59D9-4839-A71E-4985569AADEE}" destId="{AE2F895B-C149-4794-91C7-6B5ECD0782DE}" srcOrd="0" destOrd="0" presId="urn:microsoft.com/office/officeart/2005/8/layout/hierarchy1"/>
    <dgm:cxn modelId="{3ADAAEEF-6E33-4C2F-8FB1-9E506204CA70}" srcId="{EBFE9199-7759-470F-92FD-C2C15BEE247B}" destId="{A24687CA-C87D-4FE5-98C9-258C549C6B21}" srcOrd="0" destOrd="0" parTransId="{0AEF08EA-092C-4538-97D2-CE7BDDBA8F24}" sibTransId="{D31634DB-1768-467D-A2EE-845A02F50C56}"/>
    <dgm:cxn modelId="{FD14BE74-B48E-449B-932D-FDE8DBC5DEB0}" type="presOf" srcId="{AE636115-CC6C-4311-959C-2BD0C8104B00}" destId="{098AB6F6-B199-42DC-AB65-8F944D8464F2}" srcOrd="0" destOrd="0" presId="urn:microsoft.com/office/officeart/2005/8/layout/hierarchy1"/>
    <dgm:cxn modelId="{D1D03115-ED82-42FB-8DEB-98A825BC2CA4}" type="presOf" srcId="{E6397A42-07AD-45B0-938A-4FFF8D2E15A0}" destId="{70BD154F-9FD4-4A38-824C-4F3FD3D9929A}" srcOrd="0" destOrd="0" presId="urn:microsoft.com/office/officeart/2005/8/layout/hierarchy1"/>
    <dgm:cxn modelId="{50A35141-DF0A-4F7D-9DDF-34CDA2F207DE}" type="presOf" srcId="{195F0265-8C4B-4B50-99D3-1B8A46E15CFF}" destId="{9851EC39-28A7-4DBB-AA04-A903E552F87C}" srcOrd="0" destOrd="0" presId="urn:microsoft.com/office/officeart/2005/8/layout/hierarchy1"/>
    <dgm:cxn modelId="{B9DCF08E-53F2-4576-9E12-F53753B95463}" type="presOf" srcId="{20C044FC-4843-4EDD-822B-F705731F9AE3}" destId="{B17F9710-DEC6-4A4B-A18F-0565F8969847}" srcOrd="0" destOrd="0" presId="urn:microsoft.com/office/officeart/2005/8/layout/hierarchy1"/>
    <dgm:cxn modelId="{C77619A6-9E84-4621-9C78-3B917360F008}" type="presOf" srcId="{F4CE4727-9945-41C1-91ED-2859363F7447}" destId="{15BB8795-6BD4-4379-83D1-D78E9333F21A}" srcOrd="0" destOrd="0" presId="urn:microsoft.com/office/officeart/2005/8/layout/hierarchy1"/>
    <dgm:cxn modelId="{02EE772A-7C6C-45C8-8A2D-C37DDB038518}" type="presOf" srcId="{E09CF181-E273-4A02-9109-66FD8008E406}" destId="{3B694C71-E413-4893-B722-3AF00C933D69}" srcOrd="0" destOrd="0" presId="urn:microsoft.com/office/officeart/2005/8/layout/hierarchy1"/>
    <dgm:cxn modelId="{5616E475-5601-4C9C-A403-619DE572AF49}" type="presOf" srcId="{EBFE9199-7759-470F-92FD-C2C15BEE247B}" destId="{48BD3D1C-44D0-48C3-834E-DC87D5B42D73}" srcOrd="0" destOrd="0" presId="urn:microsoft.com/office/officeart/2005/8/layout/hierarchy1"/>
    <dgm:cxn modelId="{77E46AFD-E127-4CA3-9EAA-1AE964E0D53C}" type="presOf" srcId="{0AEF08EA-092C-4538-97D2-CE7BDDBA8F24}" destId="{B44EFB47-A402-4A61-AD8D-78C8AE7EB082}" srcOrd="0" destOrd="0" presId="urn:microsoft.com/office/officeart/2005/8/layout/hierarchy1"/>
    <dgm:cxn modelId="{38DF41C4-30C4-4B77-B6D4-947E0B3C7FE3}" srcId="{241BBDA3-B40D-4461-9F21-2A34E686C822}" destId="{B79A9490-F833-4E53-80DD-794DEDB82E36}" srcOrd="0" destOrd="0" parTransId="{195F0265-8C4B-4B50-99D3-1B8A46E15CFF}" sibTransId="{9B27D596-A284-426C-B2B3-C8B51999C578}"/>
    <dgm:cxn modelId="{F257B421-2715-44F2-9704-A2D8051C0381}" type="presOf" srcId="{E00916A2-13B6-4C06-94AE-1691EC0DA5C1}" destId="{E30A164A-5E42-4C1B-AA3F-86FBBA367D25}" srcOrd="0" destOrd="0" presId="urn:microsoft.com/office/officeart/2005/8/layout/hierarchy1"/>
    <dgm:cxn modelId="{D0FD6A48-5519-4F06-9AEA-1A8C540E3D7D}" srcId="{E00916A2-13B6-4C06-94AE-1691EC0DA5C1}" destId="{20C044FC-4843-4EDD-822B-F705731F9AE3}" srcOrd="0" destOrd="0" parTransId="{F4CE4727-9945-41C1-91ED-2859363F7447}" sibTransId="{F2AE6187-9178-486C-BB10-4B07EFA22CC2}"/>
    <dgm:cxn modelId="{BBE268EE-D5CB-4094-910F-8FB4A51F0B4B}" srcId="{EBFE9199-7759-470F-92FD-C2C15BEE247B}" destId="{691A3B50-F088-4E96-B202-2B0ACE420A8C}" srcOrd="4" destOrd="0" parTransId="{A17348EB-B01C-4119-A553-39BF37A7CFA5}" sibTransId="{819E07BA-1BE7-44B0-B71D-75D6B4BA3BAE}"/>
    <dgm:cxn modelId="{7A6E6C55-3D12-4605-8826-9DF26DF6516E}" srcId="{EBFE9199-7759-470F-92FD-C2C15BEE247B}" destId="{AE636115-CC6C-4311-959C-2BD0C8104B00}" srcOrd="3" destOrd="0" parTransId="{E6397A42-07AD-45B0-938A-4FFF8D2E15A0}" sibTransId="{531A3484-3E0B-4385-B458-1C6DC3FF6241}"/>
    <dgm:cxn modelId="{4345DC2B-62C7-4F41-B28F-6892A676F459}" type="presOf" srcId="{A24687CA-C87D-4FE5-98C9-258C549C6B21}" destId="{167C88AE-F62E-4A87-9ABB-EDD0673E482A}" srcOrd="0" destOrd="0" presId="urn:microsoft.com/office/officeart/2005/8/layout/hierarchy1"/>
    <dgm:cxn modelId="{8FF1596A-B1C3-4099-8C38-33B750D8996E}" srcId="{EBFE9199-7759-470F-92FD-C2C15BEE247B}" destId="{241BBDA3-B40D-4461-9F21-2A34E686C822}" srcOrd="2" destOrd="0" parTransId="{48CCE99F-59D9-4839-A71E-4985569AADEE}" sibTransId="{BDE5EFC2-C451-41BE-B86D-E5904F771AB5}"/>
    <dgm:cxn modelId="{FE1BCA04-B9AB-4DB7-945D-502A25819423}" srcId="{441A3BBE-9723-4304-825A-1AA49FD5A4A1}" destId="{EBFE9199-7759-470F-92FD-C2C15BEE247B}" srcOrd="0" destOrd="0" parTransId="{1F427B8D-651C-45A0-8284-4D55515A62EA}" sibTransId="{82357CF4-F523-4119-9729-9B6EA589329F}"/>
    <dgm:cxn modelId="{4B4F57A2-6DB9-4F9E-BE89-18C2A40A932B}" srcId="{EBFE9199-7759-470F-92FD-C2C15BEE247B}" destId="{23666047-9CD2-49E7-8979-9695E165DDE8}" srcOrd="1" destOrd="0" parTransId="{8AF3E40D-ED5E-4599-9562-9E6F59B4F5D0}" sibTransId="{9DA6A536-3EF7-42D7-9AEE-27422A5062FD}"/>
    <dgm:cxn modelId="{0783535C-172B-4814-9523-A2FAC0BE2CA0}" type="presParOf" srcId="{B4CBB0B7-D2DB-4870-9F51-3E19BBA3C7D1}" destId="{0DABDA94-6BAD-4F6D-9EF8-73D1D1E3FFCE}" srcOrd="0" destOrd="0" presId="urn:microsoft.com/office/officeart/2005/8/layout/hierarchy1"/>
    <dgm:cxn modelId="{DDE1A899-FEA6-4A71-9790-2713CCEFE336}" type="presParOf" srcId="{0DABDA94-6BAD-4F6D-9EF8-73D1D1E3FFCE}" destId="{555A47BE-6D14-4AD1-AF55-E40DE596C39C}" srcOrd="0" destOrd="0" presId="urn:microsoft.com/office/officeart/2005/8/layout/hierarchy1"/>
    <dgm:cxn modelId="{8B3F05A0-5717-4E92-A4A6-BB9FF721F63F}" type="presParOf" srcId="{555A47BE-6D14-4AD1-AF55-E40DE596C39C}" destId="{8DECDDAD-9F2F-4A96-91BE-9B46FA27B8C3}" srcOrd="0" destOrd="0" presId="urn:microsoft.com/office/officeart/2005/8/layout/hierarchy1"/>
    <dgm:cxn modelId="{F93F44EA-D63C-4492-A2F7-3C89DE61E317}" type="presParOf" srcId="{555A47BE-6D14-4AD1-AF55-E40DE596C39C}" destId="{48BD3D1C-44D0-48C3-834E-DC87D5B42D73}" srcOrd="1" destOrd="0" presId="urn:microsoft.com/office/officeart/2005/8/layout/hierarchy1"/>
    <dgm:cxn modelId="{0A9920AE-576B-4633-84C3-C5521685D58B}" type="presParOf" srcId="{0DABDA94-6BAD-4F6D-9EF8-73D1D1E3FFCE}" destId="{3B5C574E-CFF7-411D-8B12-0AD358230034}" srcOrd="1" destOrd="0" presId="urn:microsoft.com/office/officeart/2005/8/layout/hierarchy1"/>
    <dgm:cxn modelId="{93FC8CC0-0AC4-472F-82C8-CC8DCCA61AF1}" type="presParOf" srcId="{3B5C574E-CFF7-411D-8B12-0AD358230034}" destId="{B44EFB47-A402-4A61-AD8D-78C8AE7EB082}" srcOrd="0" destOrd="0" presId="urn:microsoft.com/office/officeart/2005/8/layout/hierarchy1"/>
    <dgm:cxn modelId="{296D825E-EF4B-43E5-9086-5FBAB9B7A270}" type="presParOf" srcId="{3B5C574E-CFF7-411D-8B12-0AD358230034}" destId="{4C93ED92-CE6B-4E33-9426-AAF0944ED8BD}" srcOrd="1" destOrd="0" presId="urn:microsoft.com/office/officeart/2005/8/layout/hierarchy1"/>
    <dgm:cxn modelId="{BFC82C0C-5BB3-4B55-B916-19E185BA3E96}" type="presParOf" srcId="{4C93ED92-CE6B-4E33-9426-AAF0944ED8BD}" destId="{633C13BD-4F63-45BF-9238-3F15A4297DBB}" srcOrd="0" destOrd="0" presId="urn:microsoft.com/office/officeart/2005/8/layout/hierarchy1"/>
    <dgm:cxn modelId="{968023C3-C50B-4BA7-9AAA-9D2EE57A9122}" type="presParOf" srcId="{633C13BD-4F63-45BF-9238-3F15A4297DBB}" destId="{7EEB0CFA-8FDC-41EC-BCF1-4A212FB8F93C}" srcOrd="0" destOrd="0" presId="urn:microsoft.com/office/officeart/2005/8/layout/hierarchy1"/>
    <dgm:cxn modelId="{1C28D9C7-5376-4636-BE23-0A7C8396D5C6}" type="presParOf" srcId="{633C13BD-4F63-45BF-9238-3F15A4297DBB}" destId="{167C88AE-F62E-4A87-9ABB-EDD0673E482A}" srcOrd="1" destOrd="0" presId="urn:microsoft.com/office/officeart/2005/8/layout/hierarchy1"/>
    <dgm:cxn modelId="{29D61A41-80D6-4FCA-9FB5-F41B57519A47}" type="presParOf" srcId="{4C93ED92-CE6B-4E33-9426-AAF0944ED8BD}" destId="{005EE68C-FBB7-45F9-B88B-6A98DE75BE11}" srcOrd="1" destOrd="0" presId="urn:microsoft.com/office/officeart/2005/8/layout/hierarchy1"/>
    <dgm:cxn modelId="{57584E41-3A85-4364-BE79-363717934EC4}" type="presParOf" srcId="{3B5C574E-CFF7-411D-8B12-0AD358230034}" destId="{2E7EDCBC-151D-4682-9D18-0377A9561CAD}" srcOrd="2" destOrd="0" presId="urn:microsoft.com/office/officeart/2005/8/layout/hierarchy1"/>
    <dgm:cxn modelId="{C98D10E3-1DB3-42D2-94A4-79012DA8A9E9}" type="presParOf" srcId="{3B5C574E-CFF7-411D-8B12-0AD358230034}" destId="{E6ACF0E0-A483-4F0A-AFE4-0363FBA2ACB8}" srcOrd="3" destOrd="0" presId="urn:microsoft.com/office/officeart/2005/8/layout/hierarchy1"/>
    <dgm:cxn modelId="{3FA13CB5-AE7E-41E2-BE63-81E9C37EA9CB}" type="presParOf" srcId="{E6ACF0E0-A483-4F0A-AFE4-0363FBA2ACB8}" destId="{25DBE260-FBCB-462E-BD16-E0B44E8DE390}" srcOrd="0" destOrd="0" presId="urn:microsoft.com/office/officeart/2005/8/layout/hierarchy1"/>
    <dgm:cxn modelId="{1ED23060-8196-4918-AB6C-8EB30B523F4D}" type="presParOf" srcId="{25DBE260-FBCB-462E-BD16-E0B44E8DE390}" destId="{15CCD1F9-78F1-461D-A640-4E7BBFFDC6B5}" srcOrd="0" destOrd="0" presId="urn:microsoft.com/office/officeart/2005/8/layout/hierarchy1"/>
    <dgm:cxn modelId="{95499119-E72B-4D17-83FF-64BB324ADAC1}" type="presParOf" srcId="{25DBE260-FBCB-462E-BD16-E0B44E8DE390}" destId="{0A8BE2EA-B430-43BE-B3ED-AEEFC7977191}" srcOrd="1" destOrd="0" presId="urn:microsoft.com/office/officeart/2005/8/layout/hierarchy1"/>
    <dgm:cxn modelId="{2E84A5D5-D3D2-4E00-8ED3-8FCBD2BFB6B0}" type="presParOf" srcId="{E6ACF0E0-A483-4F0A-AFE4-0363FBA2ACB8}" destId="{F42E9AEA-1C61-4CBD-8DC2-B6613DC718F3}" srcOrd="1" destOrd="0" presId="urn:microsoft.com/office/officeart/2005/8/layout/hierarchy1"/>
    <dgm:cxn modelId="{9ECB12CB-A232-4A3D-9D30-BAF43B4485A3}" type="presParOf" srcId="{3B5C574E-CFF7-411D-8B12-0AD358230034}" destId="{AE2F895B-C149-4794-91C7-6B5ECD0782DE}" srcOrd="4" destOrd="0" presId="urn:microsoft.com/office/officeart/2005/8/layout/hierarchy1"/>
    <dgm:cxn modelId="{56324197-C660-43CD-8C4B-35FD6A9D0F2C}" type="presParOf" srcId="{3B5C574E-CFF7-411D-8B12-0AD358230034}" destId="{22EBB89D-C2C3-4DC1-8EDD-E65FEFF24923}" srcOrd="5" destOrd="0" presId="urn:microsoft.com/office/officeart/2005/8/layout/hierarchy1"/>
    <dgm:cxn modelId="{A38AEE38-8312-49B2-AB78-33CC74288152}" type="presParOf" srcId="{22EBB89D-C2C3-4DC1-8EDD-E65FEFF24923}" destId="{E2BD0E4E-640D-4E84-B0E1-CADE8DB657B1}" srcOrd="0" destOrd="0" presId="urn:microsoft.com/office/officeart/2005/8/layout/hierarchy1"/>
    <dgm:cxn modelId="{AC112879-5E2C-4A46-ACB9-08810F0B3465}" type="presParOf" srcId="{E2BD0E4E-640D-4E84-B0E1-CADE8DB657B1}" destId="{D0646421-EBE6-4273-B5A1-AE3A2E8AF980}" srcOrd="0" destOrd="0" presId="urn:microsoft.com/office/officeart/2005/8/layout/hierarchy1"/>
    <dgm:cxn modelId="{674CA712-7DAB-499D-9D1B-3C5A918B6466}" type="presParOf" srcId="{E2BD0E4E-640D-4E84-B0E1-CADE8DB657B1}" destId="{A76317FD-C220-406F-9CAC-56DE61555F0F}" srcOrd="1" destOrd="0" presId="urn:microsoft.com/office/officeart/2005/8/layout/hierarchy1"/>
    <dgm:cxn modelId="{BEB269FF-9FCB-4858-AE14-2AA4086899A3}" type="presParOf" srcId="{22EBB89D-C2C3-4DC1-8EDD-E65FEFF24923}" destId="{CCA32753-A9B9-440B-8B2E-7C12B74AD0B5}" srcOrd="1" destOrd="0" presId="urn:microsoft.com/office/officeart/2005/8/layout/hierarchy1"/>
    <dgm:cxn modelId="{E0BAD8D8-82C3-4398-8D07-0B463F1EB080}" type="presParOf" srcId="{CCA32753-A9B9-440B-8B2E-7C12B74AD0B5}" destId="{9851EC39-28A7-4DBB-AA04-A903E552F87C}" srcOrd="0" destOrd="0" presId="urn:microsoft.com/office/officeart/2005/8/layout/hierarchy1"/>
    <dgm:cxn modelId="{63941A03-77D2-4BEC-87D7-61E5DC18F6F7}" type="presParOf" srcId="{CCA32753-A9B9-440B-8B2E-7C12B74AD0B5}" destId="{44ED683E-A1F0-4171-8AB4-9876BF9F4A55}" srcOrd="1" destOrd="0" presId="urn:microsoft.com/office/officeart/2005/8/layout/hierarchy1"/>
    <dgm:cxn modelId="{5ADC24C3-749F-46CC-A5D1-55D917B23F5D}" type="presParOf" srcId="{44ED683E-A1F0-4171-8AB4-9876BF9F4A55}" destId="{25F0CAF7-D800-4B14-B3B2-61A665BAFA11}" srcOrd="0" destOrd="0" presId="urn:microsoft.com/office/officeart/2005/8/layout/hierarchy1"/>
    <dgm:cxn modelId="{4FA10525-673B-4451-9CFF-388C7AE5D7F2}" type="presParOf" srcId="{25F0CAF7-D800-4B14-B3B2-61A665BAFA11}" destId="{EAE926C6-DDBE-45C4-8DDB-5B8A6F9786E6}" srcOrd="0" destOrd="0" presId="urn:microsoft.com/office/officeart/2005/8/layout/hierarchy1"/>
    <dgm:cxn modelId="{FEB52F07-C1EE-4113-87BC-47A9200A07EF}" type="presParOf" srcId="{25F0CAF7-D800-4B14-B3B2-61A665BAFA11}" destId="{15566DC4-0D88-486B-A95F-92E7918D9034}" srcOrd="1" destOrd="0" presId="urn:microsoft.com/office/officeart/2005/8/layout/hierarchy1"/>
    <dgm:cxn modelId="{F17CAD42-21F1-4812-9679-669D8634D69F}" type="presParOf" srcId="{44ED683E-A1F0-4171-8AB4-9876BF9F4A55}" destId="{C332A2D9-6D11-4761-988B-43A19E582DDA}" srcOrd="1" destOrd="0" presId="urn:microsoft.com/office/officeart/2005/8/layout/hierarchy1"/>
    <dgm:cxn modelId="{7FE0506C-DAEF-4D89-A463-AE9B0C5FCAA6}" type="presParOf" srcId="{C332A2D9-6D11-4761-988B-43A19E582DDA}" destId="{3B694C71-E413-4893-B722-3AF00C933D69}" srcOrd="0" destOrd="0" presId="urn:microsoft.com/office/officeart/2005/8/layout/hierarchy1"/>
    <dgm:cxn modelId="{8174EE04-EB28-4379-A6C0-6F2491FEFE4D}" type="presParOf" srcId="{C332A2D9-6D11-4761-988B-43A19E582DDA}" destId="{9E98D1D6-DBE7-4B63-BCAC-09AB249F9BE4}" srcOrd="1" destOrd="0" presId="urn:microsoft.com/office/officeart/2005/8/layout/hierarchy1"/>
    <dgm:cxn modelId="{74AC946B-784C-4995-A823-6BBA81AADA12}" type="presParOf" srcId="{9E98D1D6-DBE7-4B63-BCAC-09AB249F9BE4}" destId="{30E86A32-1A22-4E9F-B4EC-6C317000B436}" srcOrd="0" destOrd="0" presId="urn:microsoft.com/office/officeart/2005/8/layout/hierarchy1"/>
    <dgm:cxn modelId="{55B18003-DC65-4E8F-A8A2-CB29361B2B7E}" type="presParOf" srcId="{30E86A32-1A22-4E9F-B4EC-6C317000B436}" destId="{D39D3C0E-CD74-4E6D-AA20-1241F07645C7}" srcOrd="0" destOrd="0" presId="urn:microsoft.com/office/officeart/2005/8/layout/hierarchy1"/>
    <dgm:cxn modelId="{9943F98D-67D3-4C6F-8CCA-8890AE140405}" type="presParOf" srcId="{30E86A32-1A22-4E9F-B4EC-6C317000B436}" destId="{E30A164A-5E42-4C1B-AA3F-86FBBA367D25}" srcOrd="1" destOrd="0" presId="urn:microsoft.com/office/officeart/2005/8/layout/hierarchy1"/>
    <dgm:cxn modelId="{1095DD9B-2633-4C03-800D-273C9384D09C}" type="presParOf" srcId="{9E98D1D6-DBE7-4B63-BCAC-09AB249F9BE4}" destId="{4943B69F-9E92-4EE0-A1ED-F224F4200232}" srcOrd="1" destOrd="0" presId="urn:microsoft.com/office/officeart/2005/8/layout/hierarchy1"/>
    <dgm:cxn modelId="{812C0A0C-14A9-491F-978F-FDD96B109E74}" type="presParOf" srcId="{4943B69F-9E92-4EE0-A1ED-F224F4200232}" destId="{15BB8795-6BD4-4379-83D1-D78E9333F21A}" srcOrd="0" destOrd="0" presId="urn:microsoft.com/office/officeart/2005/8/layout/hierarchy1"/>
    <dgm:cxn modelId="{016F2709-6362-4665-868B-FBD684CF458B}" type="presParOf" srcId="{4943B69F-9E92-4EE0-A1ED-F224F4200232}" destId="{2027110B-B91F-4846-8BB6-A90C4BEC881A}" srcOrd="1" destOrd="0" presId="urn:microsoft.com/office/officeart/2005/8/layout/hierarchy1"/>
    <dgm:cxn modelId="{23649113-6A47-4392-8AAD-1C56292E24F2}" type="presParOf" srcId="{2027110B-B91F-4846-8BB6-A90C4BEC881A}" destId="{C44DABCD-834F-4566-81C8-6F1777DB6AD7}" srcOrd="0" destOrd="0" presId="urn:microsoft.com/office/officeart/2005/8/layout/hierarchy1"/>
    <dgm:cxn modelId="{4A8C259B-6609-42A9-B8FE-0C25E62CD47F}" type="presParOf" srcId="{C44DABCD-834F-4566-81C8-6F1777DB6AD7}" destId="{B0CA1EAE-AE42-4CCA-B28F-0638F754FA86}" srcOrd="0" destOrd="0" presId="urn:microsoft.com/office/officeart/2005/8/layout/hierarchy1"/>
    <dgm:cxn modelId="{E69A91C5-3692-4F1F-AC3F-56FA4DF48CE9}" type="presParOf" srcId="{C44DABCD-834F-4566-81C8-6F1777DB6AD7}" destId="{B17F9710-DEC6-4A4B-A18F-0565F8969847}" srcOrd="1" destOrd="0" presId="urn:microsoft.com/office/officeart/2005/8/layout/hierarchy1"/>
    <dgm:cxn modelId="{097B6B34-230A-4DB2-AD8B-AFEC942EBF1A}" type="presParOf" srcId="{2027110B-B91F-4846-8BB6-A90C4BEC881A}" destId="{7FFB801F-B70D-40D5-BE2C-B6FACD1D73F5}" srcOrd="1" destOrd="0" presId="urn:microsoft.com/office/officeart/2005/8/layout/hierarchy1"/>
    <dgm:cxn modelId="{EC3A574F-81D0-49E2-BC9C-A0C093906DCB}" type="presParOf" srcId="{3B5C574E-CFF7-411D-8B12-0AD358230034}" destId="{70BD154F-9FD4-4A38-824C-4F3FD3D9929A}" srcOrd="6" destOrd="0" presId="urn:microsoft.com/office/officeart/2005/8/layout/hierarchy1"/>
    <dgm:cxn modelId="{E0B33DCC-2AA9-4911-90C5-701857025627}" type="presParOf" srcId="{3B5C574E-CFF7-411D-8B12-0AD358230034}" destId="{518DDB94-2FC0-4098-B45E-D09615D2E0A0}" srcOrd="7" destOrd="0" presId="urn:microsoft.com/office/officeart/2005/8/layout/hierarchy1"/>
    <dgm:cxn modelId="{12775E8E-4725-47EC-A32D-BB145F7BDB4D}" type="presParOf" srcId="{518DDB94-2FC0-4098-B45E-D09615D2E0A0}" destId="{C11EFFFE-CB15-4D9D-8E49-E5EF3118DB37}" srcOrd="0" destOrd="0" presId="urn:microsoft.com/office/officeart/2005/8/layout/hierarchy1"/>
    <dgm:cxn modelId="{6A4508D3-4EA4-4716-9C28-E6559BAF2E48}" type="presParOf" srcId="{C11EFFFE-CB15-4D9D-8E49-E5EF3118DB37}" destId="{41A6F0DE-1B91-4DD6-B578-DFD9A9B3AB61}" srcOrd="0" destOrd="0" presId="urn:microsoft.com/office/officeart/2005/8/layout/hierarchy1"/>
    <dgm:cxn modelId="{EB0E78F1-CC9C-431E-9F0B-C20747CEAE43}" type="presParOf" srcId="{C11EFFFE-CB15-4D9D-8E49-E5EF3118DB37}" destId="{098AB6F6-B199-42DC-AB65-8F944D8464F2}" srcOrd="1" destOrd="0" presId="urn:microsoft.com/office/officeart/2005/8/layout/hierarchy1"/>
    <dgm:cxn modelId="{BB148CD6-FB9B-4226-B9F7-532CD27B4ED9}" type="presParOf" srcId="{518DDB94-2FC0-4098-B45E-D09615D2E0A0}" destId="{B1167861-12B1-4877-AE72-FAF0632ECBE2}" srcOrd="1" destOrd="0" presId="urn:microsoft.com/office/officeart/2005/8/layout/hierarchy1"/>
    <dgm:cxn modelId="{AFCCC136-A759-4EA7-B4B0-8B22F5A4875A}" type="presParOf" srcId="{3B5C574E-CFF7-411D-8B12-0AD358230034}" destId="{4D1A7C63-E710-43BA-9D7C-138FAF0D7CF8}" srcOrd="8" destOrd="0" presId="urn:microsoft.com/office/officeart/2005/8/layout/hierarchy1"/>
    <dgm:cxn modelId="{7E82870C-89E0-490F-9E4A-43EE5C7153F6}" type="presParOf" srcId="{3B5C574E-CFF7-411D-8B12-0AD358230034}" destId="{917E0BA6-7996-45D4-B8E8-A78722A2E20E}" srcOrd="9" destOrd="0" presId="urn:microsoft.com/office/officeart/2005/8/layout/hierarchy1"/>
    <dgm:cxn modelId="{8DC59AA1-8CC5-42AD-8327-FF301AF372CF}" type="presParOf" srcId="{917E0BA6-7996-45D4-B8E8-A78722A2E20E}" destId="{5219FADD-DAB1-4196-980F-E19DA01FFAB0}" srcOrd="0" destOrd="0" presId="urn:microsoft.com/office/officeart/2005/8/layout/hierarchy1"/>
    <dgm:cxn modelId="{7BD48630-239A-43B1-A824-3C071123FA04}" type="presParOf" srcId="{5219FADD-DAB1-4196-980F-E19DA01FFAB0}" destId="{64225B06-973F-475D-B751-079D09269B0F}" srcOrd="0" destOrd="0" presId="urn:microsoft.com/office/officeart/2005/8/layout/hierarchy1"/>
    <dgm:cxn modelId="{5D3F22FC-B6BA-4E81-A9DA-43456A2FEC22}" type="presParOf" srcId="{5219FADD-DAB1-4196-980F-E19DA01FFAB0}" destId="{A5615976-8AE5-4DCD-AFE8-D76E80F104F2}" srcOrd="1" destOrd="0" presId="urn:microsoft.com/office/officeart/2005/8/layout/hierarchy1"/>
    <dgm:cxn modelId="{6331DC4F-4367-41D3-825F-BBF8CAB3F27B}" type="presParOf" srcId="{917E0BA6-7996-45D4-B8E8-A78722A2E20E}" destId="{BB059AD9-8976-41F1-BFEE-34BCDA1147C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A7C63-E710-43BA-9D7C-138FAF0D7CF8}">
      <dsp:nvSpPr>
        <dsp:cNvPr id="0" name=""/>
        <dsp:cNvSpPr/>
      </dsp:nvSpPr>
      <dsp:spPr>
        <a:xfrm>
          <a:off x="5154726" y="867410"/>
          <a:ext cx="3098346" cy="368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212"/>
              </a:lnTo>
              <a:lnTo>
                <a:pt x="3098346" y="251212"/>
              </a:lnTo>
              <a:lnTo>
                <a:pt x="3098346" y="3686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BD154F-9FD4-4A38-824C-4F3FD3D9929A}">
      <dsp:nvSpPr>
        <dsp:cNvPr id="0" name=""/>
        <dsp:cNvSpPr/>
      </dsp:nvSpPr>
      <dsp:spPr>
        <a:xfrm>
          <a:off x="5154726" y="867410"/>
          <a:ext cx="1549173" cy="368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212"/>
              </a:lnTo>
              <a:lnTo>
                <a:pt x="1549173" y="251212"/>
              </a:lnTo>
              <a:lnTo>
                <a:pt x="1549173" y="3686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BB8795-6BD4-4379-83D1-D78E9333F21A}">
      <dsp:nvSpPr>
        <dsp:cNvPr id="0" name=""/>
        <dsp:cNvSpPr/>
      </dsp:nvSpPr>
      <dsp:spPr>
        <a:xfrm>
          <a:off x="5097168" y="4387907"/>
          <a:ext cx="91440" cy="337098"/>
        </a:xfrm>
        <a:custGeom>
          <a:avLst/>
          <a:gdLst/>
          <a:ahLst/>
          <a:cxnLst/>
          <a:rect l="0" t="0" r="0" b="0"/>
          <a:pathLst>
            <a:path>
              <a:moveTo>
                <a:pt x="57558" y="0"/>
              </a:moveTo>
              <a:lnTo>
                <a:pt x="57558" y="219677"/>
              </a:lnTo>
              <a:lnTo>
                <a:pt x="45720" y="219677"/>
              </a:lnTo>
              <a:lnTo>
                <a:pt x="45720" y="33709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694C71-E413-4893-B722-3AF00C933D69}">
      <dsp:nvSpPr>
        <dsp:cNvPr id="0" name=""/>
        <dsp:cNvSpPr/>
      </dsp:nvSpPr>
      <dsp:spPr>
        <a:xfrm>
          <a:off x="5109006" y="3214408"/>
          <a:ext cx="91440" cy="3686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863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51EC39-28A7-4DBB-AA04-A903E552F87C}">
      <dsp:nvSpPr>
        <dsp:cNvPr id="0" name=""/>
        <dsp:cNvSpPr/>
      </dsp:nvSpPr>
      <dsp:spPr>
        <a:xfrm>
          <a:off x="5109006" y="2040909"/>
          <a:ext cx="91440" cy="3686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863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2F895B-C149-4794-91C7-6B5ECD0782DE}">
      <dsp:nvSpPr>
        <dsp:cNvPr id="0" name=""/>
        <dsp:cNvSpPr/>
      </dsp:nvSpPr>
      <dsp:spPr>
        <a:xfrm>
          <a:off x="5109006" y="867410"/>
          <a:ext cx="91440" cy="3686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86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7EDCBC-151D-4682-9D18-0377A9561CAD}">
      <dsp:nvSpPr>
        <dsp:cNvPr id="0" name=""/>
        <dsp:cNvSpPr/>
      </dsp:nvSpPr>
      <dsp:spPr>
        <a:xfrm>
          <a:off x="3605553" y="867410"/>
          <a:ext cx="1549173" cy="368632"/>
        </a:xfrm>
        <a:custGeom>
          <a:avLst/>
          <a:gdLst/>
          <a:ahLst/>
          <a:cxnLst/>
          <a:rect l="0" t="0" r="0" b="0"/>
          <a:pathLst>
            <a:path>
              <a:moveTo>
                <a:pt x="1549173" y="0"/>
              </a:moveTo>
              <a:lnTo>
                <a:pt x="1549173" y="251212"/>
              </a:lnTo>
              <a:lnTo>
                <a:pt x="0" y="251212"/>
              </a:lnTo>
              <a:lnTo>
                <a:pt x="0" y="3686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4EFB47-A402-4A61-AD8D-78C8AE7EB082}">
      <dsp:nvSpPr>
        <dsp:cNvPr id="0" name=""/>
        <dsp:cNvSpPr/>
      </dsp:nvSpPr>
      <dsp:spPr>
        <a:xfrm>
          <a:off x="2056379" y="867410"/>
          <a:ext cx="3098346" cy="368632"/>
        </a:xfrm>
        <a:custGeom>
          <a:avLst/>
          <a:gdLst/>
          <a:ahLst/>
          <a:cxnLst/>
          <a:rect l="0" t="0" r="0" b="0"/>
          <a:pathLst>
            <a:path>
              <a:moveTo>
                <a:pt x="3098346" y="0"/>
              </a:moveTo>
              <a:lnTo>
                <a:pt x="3098346" y="251212"/>
              </a:lnTo>
              <a:lnTo>
                <a:pt x="0" y="251212"/>
              </a:lnTo>
              <a:lnTo>
                <a:pt x="0" y="3686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ECDDAD-9F2F-4A96-91BE-9B46FA27B8C3}">
      <dsp:nvSpPr>
        <dsp:cNvPr id="0" name=""/>
        <dsp:cNvSpPr/>
      </dsp:nvSpPr>
      <dsp:spPr>
        <a:xfrm>
          <a:off x="4323806" y="207"/>
          <a:ext cx="1661839" cy="8672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BD3D1C-44D0-48C3-834E-DC87D5B42D73}">
      <dsp:nvSpPr>
        <dsp:cNvPr id="0" name=""/>
        <dsp:cNvSpPr/>
      </dsp:nvSpPr>
      <dsp:spPr>
        <a:xfrm>
          <a:off x="4464640" y="133999"/>
          <a:ext cx="1661839" cy="8672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L’équipe pédagogique</a:t>
          </a:r>
          <a:endParaRPr lang="fr-FR" sz="1800" kern="1200" dirty="0"/>
        </a:p>
      </dsp:txBody>
      <dsp:txXfrm>
        <a:off x="4490039" y="159398"/>
        <a:ext cx="1611041" cy="816404"/>
      </dsp:txXfrm>
    </dsp:sp>
    <dsp:sp modelId="{7EEB0CFA-8FDC-41EC-BCF1-4A212FB8F93C}">
      <dsp:nvSpPr>
        <dsp:cNvPr id="0" name=""/>
        <dsp:cNvSpPr/>
      </dsp:nvSpPr>
      <dsp:spPr>
        <a:xfrm>
          <a:off x="1422626" y="1236043"/>
          <a:ext cx="1267505" cy="804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7C88AE-F62E-4A87-9ABB-EDD0673E482A}">
      <dsp:nvSpPr>
        <dsp:cNvPr id="0" name=""/>
        <dsp:cNvSpPr/>
      </dsp:nvSpPr>
      <dsp:spPr>
        <a:xfrm>
          <a:off x="1563460" y="1369835"/>
          <a:ext cx="1267505" cy="804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FAMILLE</a:t>
          </a:r>
          <a:endParaRPr lang="fr-FR" sz="800" kern="1200" dirty="0"/>
        </a:p>
      </dsp:txBody>
      <dsp:txXfrm>
        <a:off x="1587034" y="1393409"/>
        <a:ext cx="1220357" cy="757718"/>
      </dsp:txXfrm>
    </dsp:sp>
    <dsp:sp modelId="{15CCD1F9-78F1-461D-A640-4E7BBFFDC6B5}">
      <dsp:nvSpPr>
        <dsp:cNvPr id="0" name=""/>
        <dsp:cNvSpPr/>
      </dsp:nvSpPr>
      <dsp:spPr>
        <a:xfrm>
          <a:off x="2971800" y="1236043"/>
          <a:ext cx="1267505" cy="804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8BE2EA-B430-43BE-B3ED-AEEFC7977191}">
      <dsp:nvSpPr>
        <dsp:cNvPr id="0" name=""/>
        <dsp:cNvSpPr/>
      </dsp:nvSpPr>
      <dsp:spPr>
        <a:xfrm>
          <a:off x="3112634" y="1369835"/>
          <a:ext cx="1267505" cy="804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RASED</a:t>
          </a:r>
          <a:endParaRPr lang="fr-FR" sz="800" kern="1200" dirty="0"/>
        </a:p>
      </dsp:txBody>
      <dsp:txXfrm>
        <a:off x="3136208" y="1393409"/>
        <a:ext cx="1220357" cy="757718"/>
      </dsp:txXfrm>
    </dsp:sp>
    <dsp:sp modelId="{D0646421-EBE6-4273-B5A1-AE3A2E8AF980}">
      <dsp:nvSpPr>
        <dsp:cNvPr id="0" name=""/>
        <dsp:cNvSpPr/>
      </dsp:nvSpPr>
      <dsp:spPr>
        <a:xfrm>
          <a:off x="4520973" y="1236043"/>
          <a:ext cx="1267505" cy="804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6317FD-C220-406F-9CAC-56DE61555F0F}">
      <dsp:nvSpPr>
        <dsp:cNvPr id="0" name=""/>
        <dsp:cNvSpPr/>
      </dsp:nvSpPr>
      <dsp:spPr>
        <a:xfrm>
          <a:off x="4661807" y="1369835"/>
          <a:ext cx="1267505" cy="804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MEDECIN EN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INFIRMIER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A.S.</a:t>
          </a:r>
          <a:endParaRPr lang="fr-FR" sz="800" kern="1200" dirty="0"/>
        </a:p>
      </dsp:txBody>
      <dsp:txXfrm>
        <a:off x="4685381" y="1393409"/>
        <a:ext cx="1220357" cy="757718"/>
      </dsp:txXfrm>
    </dsp:sp>
    <dsp:sp modelId="{EAE926C6-DDBE-45C4-8DDB-5B8A6F9786E6}">
      <dsp:nvSpPr>
        <dsp:cNvPr id="0" name=""/>
        <dsp:cNvSpPr/>
      </dsp:nvSpPr>
      <dsp:spPr>
        <a:xfrm>
          <a:off x="4520973" y="2409542"/>
          <a:ext cx="1267505" cy="804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566DC4-0D88-486B-A95F-92E7918D9034}">
      <dsp:nvSpPr>
        <dsp:cNvPr id="0" name=""/>
        <dsp:cNvSpPr/>
      </dsp:nvSpPr>
      <dsp:spPr>
        <a:xfrm>
          <a:off x="4661807" y="2543334"/>
          <a:ext cx="1267505" cy="804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ANALYSE en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REUNION D’EQUIPE EDUCATIVE ou en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EQUIPE DE SUIVI DE SCOLARISATION le cas échéant</a:t>
          </a:r>
          <a:endParaRPr lang="fr-FR" sz="800" kern="1200" dirty="0"/>
        </a:p>
      </dsp:txBody>
      <dsp:txXfrm>
        <a:off x="4685381" y="2566908"/>
        <a:ext cx="1220357" cy="757718"/>
      </dsp:txXfrm>
    </dsp:sp>
    <dsp:sp modelId="{D39D3C0E-CD74-4E6D-AA20-1241F07645C7}">
      <dsp:nvSpPr>
        <dsp:cNvPr id="0" name=""/>
        <dsp:cNvSpPr/>
      </dsp:nvSpPr>
      <dsp:spPr>
        <a:xfrm>
          <a:off x="4520973" y="3583041"/>
          <a:ext cx="1267505" cy="804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0A164A-5E42-4C1B-AA3F-86FBBA367D25}">
      <dsp:nvSpPr>
        <dsp:cNvPr id="0" name=""/>
        <dsp:cNvSpPr/>
      </dsp:nvSpPr>
      <dsp:spPr>
        <a:xfrm>
          <a:off x="4661807" y="3716833"/>
          <a:ext cx="1267505" cy="804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IEN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PÔLE RESSOURCES</a:t>
          </a:r>
          <a:endParaRPr lang="fr-FR" sz="800" kern="1200" dirty="0"/>
        </a:p>
      </dsp:txBody>
      <dsp:txXfrm>
        <a:off x="4685381" y="3740407"/>
        <a:ext cx="1220357" cy="757718"/>
      </dsp:txXfrm>
    </dsp:sp>
    <dsp:sp modelId="{B0CA1EAE-AE42-4CCA-B28F-0638F754FA86}">
      <dsp:nvSpPr>
        <dsp:cNvPr id="0" name=""/>
        <dsp:cNvSpPr/>
      </dsp:nvSpPr>
      <dsp:spPr>
        <a:xfrm>
          <a:off x="4509135" y="4725005"/>
          <a:ext cx="1267505" cy="804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7F9710-DEC6-4A4B-A18F-0565F8969847}">
      <dsp:nvSpPr>
        <dsp:cNvPr id="0" name=""/>
        <dsp:cNvSpPr/>
      </dsp:nvSpPr>
      <dsp:spPr>
        <a:xfrm>
          <a:off x="4649969" y="4858797"/>
          <a:ext cx="1267505" cy="804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IEN ASH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EQUIPE D’APPUI AUX ECOLES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(EAE)</a:t>
          </a:r>
          <a:endParaRPr lang="fr-FR" sz="800" kern="1200" dirty="0"/>
        </a:p>
      </dsp:txBody>
      <dsp:txXfrm>
        <a:off x="4673543" y="4882371"/>
        <a:ext cx="1220357" cy="757718"/>
      </dsp:txXfrm>
    </dsp:sp>
    <dsp:sp modelId="{41A6F0DE-1B91-4DD6-B578-DFD9A9B3AB61}">
      <dsp:nvSpPr>
        <dsp:cNvPr id="0" name=""/>
        <dsp:cNvSpPr/>
      </dsp:nvSpPr>
      <dsp:spPr>
        <a:xfrm>
          <a:off x="6070147" y="1236043"/>
          <a:ext cx="1267505" cy="804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8AB6F6-B199-42DC-AB65-8F944D8464F2}">
      <dsp:nvSpPr>
        <dsp:cNvPr id="0" name=""/>
        <dsp:cNvSpPr/>
      </dsp:nvSpPr>
      <dsp:spPr>
        <a:xfrm>
          <a:off x="6210981" y="1369835"/>
          <a:ext cx="1267505" cy="804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CONSEILLER PEDAGOGIQUE</a:t>
          </a:r>
          <a:endParaRPr lang="fr-FR" sz="800" kern="1200" dirty="0"/>
        </a:p>
      </dsp:txBody>
      <dsp:txXfrm>
        <a:off x="6234555" y="1393409"/>
        <a:ext cx="1220357" cy="757718"/>
      </dsp:txXfrm>
    </dsp:sp>
    <dsp:sp modelId="{64225B06-973F-475D-B751-079D09269B0F}">
      <dsp:nvSpPr>
        <dsp:cNvPr id="0" name=""/>
        <dsp:cNvSpPr/>
      </dsp:nvSpPr>
      <dsp:spPr>
        <a:xfrm>
          <a:off x="7619320" y="1236043"/>
          <a:ext cx="1267505" cy="804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615976-8AE5-4DCD-AFE8-D76E80F104F2}">
      <dsp:nvSpPr>
        <dsp:cNvPr id="0" name=""/>
        <dsp:cNvSpPr/>
      </dsp:nvSpPr>
      <dsp:spPr>
        <a:xfrm>
          <a:off x="7760154" y="1369835"/>
          <a:ext cx="1267505" cy="804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ENSEIGNANT REFERENT</a:t>
          </a:r>
          <a:endParaRPr lang="fr-FR" sz="800" kern="1200" dirty="0"/>
        </a:p>
      </dsp:txBody>
      <dsp:txXfrm>
        <a:off x="7783728" y="1393409"/>
        <a:ext cx="1220357" cy="757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9EAA5-E754-4078-97B4-F46B65C60FCB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028E9-29D9-48DD-A6E2-2D3CD5BE6D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965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5FD76A0-48F7-4801-9201-38A6F5153B11}" type="datetime1">
              <a:rPr lang="fr-FR" smtClean="0"/>
              <a:t>02/10/2019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Cadre d'intervention de l'équipe d'appui aux écoles (EAE)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B320-B899-4803-A2D1-4BFAB13455ED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23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E107-B168-42E0-BC1B-B0E6AAEC8148}" type="datetime1">
              <a:rPr lang="fr-FR" smtClean="0"/>
              <a:t>02/10/2019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Cadre d'intervention de l'équipe d'appui aux écoles (EAE)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B320-B899-4803-A2D1-4BFAB1345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116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B027-5243-4238-A89D-50506E950677}" type="datetime1">
              <a:rPr lang="fr-FR" smtClean="0"/>
              <a:t>02/10/2019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Cadre d'intervention de l'équipe d'appui aux écoles (EAE)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B320-B899-4803-A2D1-4BFAB13455ED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62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FB27-1C18-47F9-A480-6F5579571E95}" type="datetime1">
              <a:rPr lang="fr-FR" smtClean="0"/>
              <a:t>02/10/2019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Cadre d'intervention de l'équipe d'appui aux écoles (EAE)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B320-B899-4803-A2D1-4BFAB1345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0112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ABF2-16F4-409E-88D6-6A0FBD571D22}" type="datetime1">
              <a:rPr lang="fr-FR" smtClean="0"/>
              <a:t>02/10/2019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Cadre d'intervention de l'équipe d'appui aux écoles (EAE)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B320-B899-4803-A2D1-4BFAB13455ED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026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81F1-465C-48CD-89F6-979074F49C12}" type="datetime1">
              <a:rPr lang="fr-FR" smtClean="0"/>
              <a:t>02/10/2019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Cadre d'intervention de l'équipe d'appui aux écoles (EAE)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B320-B899-4803-A2D1-4BFAB1345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24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B14F-A0CE-47BB-A8D7-D695EC05D9B9}" type="datetime1">
              <a:rPr lang="fr-FR" smtClean="0"/>
              <a:t>02/10/2019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Cadre d'intervention de l'équipe d'appui aux écoles (EAE)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B320-B899-4803-A2D1-4BFAB1345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12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5786-7F88-4500-9B6B-540009E84481}" type="datetime1">
              <a:rPr lang="fr-FR" smtClean="0"/>
              <a:t>02/10/2019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Cadre d'intervention de l'équipe d'appui aux écoles (EAE)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B320-B899-4803-A2D1-4BFAB1345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78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DBA1-7182-49A1-937B-E637C64B2F68}" type="datetime1">
              <a:rPr lang="fr-FR" smtClean="0"/>
              <a:t>02/10/2019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Cadre d'intervention de l'équipe d'appui aux écoles (EAE)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B320-B899-4803-A2D1-4BFAB1345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7139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448D-B4B6-47A2-8C40-6F7259FAF2D5}" type="datetime1">
              <a:rPr lang="fr-FR" smtClean="0"/>
              <a:t>02/10/2019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Cadre d'intervention de l'équipe d'appui aux écoles (EAE)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B320-B899-4803-A2D1-4BFAB1345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672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22A6-22FA-40E4-A098-4AF308758232}" type="datetime1">
              <a:rPr lang="fr-FR" smtClean="0"/>
              <a:t>02/10/2019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Cadre d'intervention de l'équipe d'appui aux écoles (EAE)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B320-B899-4803-A2D1-4BFAB13455ED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0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0B657F4-E2A3-44EF-A231-0E1B2EB8F859}" type="datetime1">
              <a:rPr lang="fr-FR" smtClean="0"/>
              <a:t>02/10/2019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r-FR" smtClean="0"/>
              <a:t>Cadre d'intervention de l'équipe d'appui aux écoles (EAE)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8B1B320-B899-4803-A2D1-4BFAB13455ED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31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13463" y="235132"/>
            <a:ext cx="65967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latin typeface="Garamond" panose="02020404030301010803" pitchFamily="18" charset="0"/>
              </a:rPr>
              <a:t>Accompagnement d’une situation difficile</a:t>
            </a:r>
            <a:endParaRPr lang="fr-FR" sz="2800" b="1" dirty="0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166222847"/>
              </p:ext>
            </p:extLst>
          </p:nvPr>
        </p:nvGraphicFramePr>
        <p:xfrm>
          <a:off x="1005839" y="888274"/>
          <a:ext cx="10450287" cy="5695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5525590" y="1681346"/>
            <a:ext cx="1815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0B0F0"/>
                </a:solidFill>
              </a:rPr>
              <a:t>Se met en lien avec </a:t>
            </a:r>
            <a:endParaRPr lang="fr-FR" sz="1400" b="1" dirty="0">
              <a:solidFill>
                <a:srgbClr val="00B0F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191793" y="4196006"/>
            <a:ext cx="901338" cy="308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0B0F0"/>
                </a:solidFill>
              </a:rPr>
              <a:t>informe</a:t>
            </a:r>
            <a:endParaRPr lang="fr-FR" sz="1400" b="1" dirty="0">
              <a:solidFill>
                <a:srgbClr val="00B0F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245133" y="5334000"/>
            <a:ext cx="2312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0B0F0"/>
                </a:solidFill>
              </a:rPr>
              <a:t>Sollicite par formulaire</a:t>
            </a:r>
            <a:endParaRPr lang="fr-FR" sz="1400" b="1" dirty="0">
              <a:solidFill>
                <a:srgbClr val="00B0F0"/>
              </a:solidFill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4741817" y="3070069"/>
            <a:ext cx="783773" cy="561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3141621" y="3070069"/>
            <a:ext cx="2442754" cy="772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>
            <a:off x="6923316" y="3039667"/>
            <a:ext cx="757644" cy="665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H="1">
            <a:off x="6923316" y="3039667"/>
            <a:ext cx="2246810" cy="933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Cadre d'intervention de l'équipe d'appui aux écoles (EAE)</a:t>
            </a:r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0255469" y="258780"/>
            <a:ext cx="1623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Annexe 8A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1163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2392868" y="484187"/>
            <a:ext cx="7192903" cy="5601031"/>
            <a:chOff x="2392868" y="484187"/>
            <a:chExt cx="7192903" cy="5601031"/>
          </a:xfrm>
        </p:grpSpPr>
        <p:sp>
          <p:nvSpPr>
            <p:cNvPr id="7" name="Rectangle 6"/>
            <p:cNvSpPr/>
            <p:nvPr/>
          </p:nvSpPr>
          <p:spPr>
            <a:xfrm rot="5400000">
              <a:off x="2068370" y="1433413"/>
              <a:ext cx="1442515" cy="176874"/>
            </a:xfrm>
            <a:prstGeom prst="rect">
              <a:avLst/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Forme libre 7"/>
            <p:cNvSpPr/>
            <p:nvPr/>
          </p:nvSpPr>
          <p:spPr>
            <a:xfrm>
              <a:off x="2392868" y="508219"/>
              <a:ext cx="1965274" cy="1179164"/>
            </a:xfrm>
            <a:custGeom>
              <a:avLst/>
              <a:gdLst>
                <a:gd name="connsiteX0" fmla="*/ 0 w 1965274"/>
                <a:gd name="connsiteY0" fmla="*/ 117916 h 1179164"/>
                <a:gd name="connsiteX1" fmla="*/ 117916 w 1965274"/>
                <a:gd name="connsiteY1" fmla="*/ 0 h 1179164"/>
                <a:gd name="connsiteX2" fmla="*/ 1847358 w 1965274"/>
                <a:gd name="connsiteY2" fmla="*/ 0 h 1179164"/>
                <a:gd name="connsiteX3" fmla="*/ 1965274 w 1965274"/>
                <a:gd name="connsiteY3" fmla="*/ 117916 h 1179164"/>
                <a:gd name="connsiteX4" fmla="*/ 1965274 w 1965274"/>
                <a:gd name="connsiteY4" fmla="*/ 1061248 h 1179164"/>
                <a:gd name="connsiteX5" fmla="*/ 1847358 w 1965274"/>
                <a:gd name="connsiteY5" fmla="*/ 1179164 h 1179164"/>
                <a:gd name="connsiteX6" fmla="*/ 117916 w 1965274"/>
                <a:gd name="connsiteY6" fmla="*/ 1179164 h 1179164"/>
                <a:gd name="connsiteX7" fmla="*/ 0 w 1965274"/>
                <a:gd name="connsiteY7" fmla="*/ 1061248 h 1179164"/>
                <a:gd name="connsiteX8" fmla="*/ 0 w 1965274"/>
                <a:gd name="connsiteY8" fmla="*/ 117916 h 1179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5274" h="1179164">
                  <a:moveTo>
                    <a:pt x="0" y="117916"/>
                  </a:moveTo>
                  <a:cubicBezTo>
                    <a:pt x="0" y="52793"/>
                    <a:pt x="52793" y="0"/>
                    <a:pt x="117916" y="0"/>
                  </a:cubicBezTo>
                  <a:lnTo>
                    <a:pt x="1847358" y="0"/>
                  </a:lnTo>
                  <a:cubicBezTo>
                    <a:pt x="1912481" y="0"/>
                    <a:pt x="1965274" y="52793"/>
                    <a:pt x="1965274" y="117916"/>
                  </a:cubicBezTo>
                  <a:lnTo>
                    <a:pt x="1965274" y="1061248"/>
                  </a:lnTo>
                  <a:cubicBezTo>
                    <a:pt x="1965274" y="1126371"/>
                    <a:pt x="1912481" y="1179164"/>
                    <a:pt x="1847358" y="1179164"/>
                  </a:cubicBezTo>
                  <a:lnTo>
                    <a:pt x="117916" y="1179164"/>
                  </a:lnTo>
                  <a:cubicBezTo>
                    <a:pt x="52793" y="1179164"/>
                    <a:pt x="0" y="1126371"/>
                    <a:pt x="0" y="1061248"/>
                  </a:cubicBezTo>
                  <a:lnTo>
                    <a:pt x="0" y="1179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7877" tIns="87877" rIns="87877" bIns="87877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b="0" kern="12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IEN </a:t>
              </a:r>
              <a:endParaRPr lang="fr-FR" sz="1400" kern="1200" dirty="0"/>
            </a:p>
          </p:txBody>
        </p:sp>
        <p:sp>
          <p:nvSpPr>
            <p:cNvPr id="9" name="Flèche vers le bas 8"/>
            <p:cNvSpPr/>
            <p:nvPr/>
          </p:nvSpPr>
          <p:spPr>
            <a:xfrm rot="5400000">
              <a:off x="2056354" y="2895353"/>
              <a:ext cx="1466546" cy="176874"/>
            </a:xfrm>
            <a:prstGeom prst="downArrow">
              <a:avLst/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Forme libre 9"/>
            <p:cNvSpPr/>
            <p:nvPr/>
          </p:nvSpPr>
          <p:spPr>
            <a:xfrm>
              <a:off x="2392868" y="1958143"/>
              <a:ext cx="1965274" cy="1179164"/>
            </a:xfrm>
            <a:custGeom>
              <a:avLst/>
              <a:gdLst>
                <a:gd name="connsiteX0" fmla="*/ 0 w 1965274"/>
                <a:gd name="connsiteY0" fmla="*/ 117916 h 1179164"/>
                <a:gd name="connsiteX1" fmla="*/ 117916 w 1965274"/>
                <a:gd name="connsiteY1" fmla="*/ 0 h 1179164"/>
                <a:gd name="connsiteX2" fmla="*/ 1847358 w 1965274"/>
                <a:gd name="connsiteY2" fmla="*/ 0 h 1179164"/>
                <a:gd name="connsiteX3" fmla="*/ 1965274 w 1965274"/>
                <a:gd name="connsiteY3" fmla="*/ 117916 h 1179164"/>
                <a:gd name="connsiteX4" fmla="*/ 1965274 w 1965274"/>
                <a:gd name="connsiteY4" fmla="*/ 1061248 h 1179164"/>
                <a:gd name="connsiteX5" fmla="*/ 1847358 w 1965274"/>
                <a:gd name="connsiteY5" fmla="*/ 1179164 h 1179164"/>
                <a:gd name="connsiteX6" fmla="*/ 117916 w 1965274"/>
                <a:gd name="connsiteY6" fmla="*/ 1179164 h 1179164"/>
                <a:gd name="connsiteX7" fmla="*/ 0 w 1965274"/>
                <a:gd name="connsiteY7" fmla="*/ 1061248 h 1179164"/>
                <a:gd name="connsiteX8" fmla="*/ 0 w 1965274"/>
                <a:gd name="connsiteY8" fmla="*/ 117916 h 1179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5274" h="1179164">
                  <a:moveTo>
                    <a:pt x="0" y="117916"/>
                  </a:moveTo>
                  <a:cubicBezTo>
                    <a:pt x="0" y="52793"/>
                    <a:pt x="52793" y="0"/>
                    <a:pt x="117916" y="0"/>
                  </a:cubicBezTo>
                  <a:lnTo>
                    <a:pt x="1847358" y="0"/>
                  </a:lnTo>
                  <a:cubicBezTo>
                    <a:pt x="1912481" y="0"/>
                    <a:pt x="1965274" y="52793"/>
                    <a:pt x="1965274" y="117916"/>
                  </a:cubicBezTo>
                  <a:lnTo>
                    <a:pt x="1965274" y="1061248"/>
                  </a:lnTo>
                  <a:cubicBezTo>
                    <a:pt x="1965274" y="1126371"/>
                    <a:pt x="1912481" y="1179164"/>
                    <a:pt x="1847358" y="1179164"/>
                  </a:cubicBezTo>
                  <a:lnTo>
                    <a:pt x="117916" y="1179164"/>
                  </a:lnTo>
                  <a:cubicBezTo>
                    <a:pt x="52793" y="1179164"/>
                    <a:pt x="0" y="1126371"/>
                    <a:pt x="0" y="1061248"/>
                  </a:cubicBezTo>
                  <a:lnTo>
                    <a:pt x="0" y="1179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7877" tIns="87877" rIns="87877" bIns="87877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kern="12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SAISINE EAE VIA FORMULAIRE DSDEN EN LIGNE</a:t>
              </a:r>
              <a:endParaRPr lang="fr-FR" sz="1400" kern="1200" dirty="0"/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2056354" y="4369308"/>
              <a:ext cx="1466546" cy="176874"/>
            </a:xfrm>
            <a:prstGeom prst="rect">
              <a:avLst/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orme libre 11"/>
            <p:cNvSpPr/>
            <p:nvPr/>
          </p:nvSpPr>
          <p:spPr>
            <a:xfrm>
              <a:off x="2392868" y="3432099"/>
              <a:ext cx="1965274" cy="1179164"/>
            </a:xfrm>
            <a:custGeom>
              <a:avLst/>
              <a:gdLst>
                <a:gd name="connsiteX0" fmla="*/ 0 w 1965274"/>
                <a:gd name="connsiteY0" fmla="*/ 117916 h 1179164"/>
                <a:gd name="connsiteX1" fmla="*/ 117916 w 1965274"/>
                <a:gd name="connsiteY1" fmla="*/ 0 h 1179164"/>
                <a:gd name="connsiteX2" fmla="*/ 1847358 w 1965274"/>
                <a:gd name="connsiteY2" fmla="*/ 0 h 1179164"/>
                <a:gd name="connsiteX3" fmla="*/ 1965274 w 1965274"/>
                <a:gd name="connsiteY3" fmla="*/ 117916 h 1179164"/>
                <a:gd name="connsiteX4" fmla="*/ 1965274 w 1965274"/>
                <a:gd name="connsiteY4" fmla="*/ 1061248 h 1179164"/>
                <a:gd name="connsiteX5" fmla="*/ 1847358 w 1965274"/>
                <a:gd name="connsiteY5" fmla="*/ 1179164 h 1179164"/>
                <a:gd name="connsiteX6" fmla="*/ 117916 w 1965274"/>
                <a:gd name="connsiteY6" fmla="*/ 1179164 h 1179164"/>
                <a:gd name="connsiteX7" fmla="*/ 0 w 1965274"/>
                <a:gd name="connsiteY7" fmla="*/ 1061248 h 1179164"/>
                <a:gd name="connsiteX8" fmla="*/ 0 w 1965274"/>
                <a:gd name="connsiteY8" fmla="*/ 117916 h 1179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5274" h="1179164">
                  <a:moveTo>
                    <a:pt x="0" y="117916"/>
                  </a:moveTo>
                  <a:cubicBezTo>
                    <a:pt x="0" y="52793"/>
                    <a:pt x="52793" y="0"/>
                    <a:pt x="117916" y="0"/>
                  </a:cubicBezTo>
                  <a:lnTo>
                    <a:pt x="1847358" y="0"/>
                  </a:lnTo>
                  <a:cubicBezTo>
                    <a:pt x="1912481" y="0"/>
                    <a:pt x="1965274" y="52793"/>
                    <a:pt x="1965274" y="117916"/>
                  </a:cubicBezTo>
                  <a:lnTo>
                    <a:pt x="1965274" y="1061248"/>
                  </a:lnTo>
                  <a:cubicBezTo>
                    <a:pt x="1965274" y="1126371"/>
                    <a:pt x="1912481" y="1179164"/>
                    <a:pt x="1847358" y="1179164"/>
                  </a:cubicBezTo>
                  <a:lnTo>
                    <a:pt x="117916" y="1179164"/>
                  </a:lnTo>
                  <a:cubicBezTo>
                    <a:pt x="52793" y="1179164"/>
                    <a:pt x="0" y="1126371"/>
                    <a:pt x="0" y="1061248"/>
                  </a:cubicBezTo>
                  <a:lnTo>
                    <a:pt x="0" y="1179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7877" tIns="87877" rIns="87877" bIns="87877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kern="12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ÉCHANGE IEN/</a:t>
              </a:r>
              <a:r>
                <a:rPr lang="fr-FR" sz="1400" kern="12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EAE</a:t>
              </a:r>
              <a:endParaRPr lang="fr-FR" sz="1400" kern="1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2392868" y="4906054"/>
              <a:ext cx="1965274" cy="1179164"/>
            </a:xfrm>
            <a:custGeom>
              <a:avLst/>
              <a:gdLst>
                <a:gd name="connsiteX0" fmla="*/ 0 w 1965274"/>
                <a:gd name="connsiteY0" fmla="*/ 117916 h 1179164"/>
                <a:gd name="connsiteX1" fmla="*/ 117916 w 1965274"/>
                <a:gd name="connsiteY1" fmla="*/ 0 h 1179164"/>
                <a:gd name="connsiteX2" fmla="*/ 1847358 w 1965274"/>
                <a:gd name="connsiteY2" fmla="*/ 0 h 1179164"/>
                <a:gd name="connsiteX3" fmla="*/ 1965274 w 1965274"/>
                <a:gd name="connsiteY3" fmla="*/ 117916 h 1179164"/>
                <a:gd name="connsiteX4" fmla="*/ 1965274 w 1965274"/>
                <a:gd name="connsiteY4" fmla="*/ 1061248 h 1179164"/>
                <a:gd name="connsiteX5" fmla="*/ 1847358 w 1965274"/>
                <a:gd name="connsiteY5" fmla="*/ 1179164 h 1179164"/>
                <a:gd name="connsiteX6" fmla="*/ 117916 w 1965274"/>
                <a:gd name="connsiteY6" fmla="*/ 1179164 h 1179164"/>
                <a:gd name="connsiteX7" fmla="*/ 0 w 1965274"/>
                <a:gd name="connsiteY7" fmla="*/ 1061248 h 1179164"/>
                <a:gd name="connsiteX8" fmla="*/ 0 w 1965274"/>
                <a:gd name="connsiteY8" fmla="*/ 117916 h 1179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5274" h="1179164">
                  <a:moveTo>
                    <a:pt x="0" y="117916"/>
                  </a:moveTo>
                  <a:cubicBezTo>
                    <a:pt x="0" y="52793"/>
                    <a:pt x="52793" y="0"/>
                    <a:pt x="117916" y="0"/>
                  </a:cubicBezTo>
                  <a:lnTo>
                    <a:pt x="1847358" y="0"/>
                  </a:lnTo>
                  <a:cubicBezTo>
                    <a:pt x="1912481" y="0"/>
                    <a:pt x="1965274" y="52793"/>
                    <a:pt x="1965274" y="117916"/>
                  </a:cubicBezTo>
                  <a:lnTo>
                    <a:pt x="1965274" y="1061248"/>
                  </a:lnTo>
                  <a:cubicBezTo>
                    <a:pt x="1965274" y="1126371"/>
                    <a:pt x="1912481" y="1179164"/>
                    <a:pt x="1847358" y="1179164"/>
                  </a:cubicBezTo>
                  <a:lnTo>
                    <a:pt x="117916" y="1179164"/>
                  </a:lnTo>
                  <a:cubicBezTo>
                    <a:pt x="52793" y="1179164"/>
                    <a:pt x="0" y="1126371"/>
                    <a:pt x="0" y="1061248"/>
                  </a:cubicBezTo>
                  <a:lnTo>
                    <a:pt x="0" y="1179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7877" tIns="87877" rIns="87877" bIns="87877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kern="12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ANALYSE ASH</a:t>
              </a:r>
              <a:endParaRPr lang="fr-FR" sz="1400" kern="1200" dirty="0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5006682" y="4906054"/>
              <a:ext cx="1965274" cy="1179164"/>
            </a:xfrm>
            <a:custGeom>
              <a:avLst/>
              <a:gdLst>
                <a:gd name="connsiteX0" fmla="*/ 0 w 1965274"/>
                <a:gd name="connsiteY0" fmla="*/ 117916 h 1179164"/>
                <a:gd name="connsiteX1" fmla="*/ 117916 w 1965274"/>
                <a:gd name="connsiteY1" fmla="*/ 0 h 1179164"/>
                <a:gd name="connsiteX2" fmla="*/ 1847358 w 1965274"/>
                <a:gd name="connsiteY2" fmla="*/ 0 h 1179164"/>
                <a:gd name="connsiteX3" fmla="*/ 1965274 w 1965274"/>
                <a:gd name="connsiteY3" fmla="*/ 117916 h 1179164"/>
                <a:gd name="connsiteX4" fmla="*/ 1965274 w 1965274"/>
                <a:gd name="connsiteY4" fmla="*/ 1061248 h 1179164"/>
                <a:gd name="connsiteX5" fmla="*/ 1847358 w 1965274"/>
                <a:gd name="connsiteY5" fmla="*/ 1179164 h 1179164"/>
                <a:gd name="connsiteX6" fmla="*/ 117916 w 1965274"/>
                <a:gd name="connsiteY6" fmla="*/ 1179164 h 1179164"/>
                <a:gd name="connsiteX7" fmla="*/ 0 w 1965274"/>
                <a:gd name="connsiteY7" fmla="*/ 1061248 h 1179164"/>
                <a:gd name="connsiteX8" fmla="*/ 0 w 1965274"/>
                <a:gd name="connsiteY8" fmla="*/ 117916 h 1179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5274" h="1179164">
                  <a:moveTo>
                    <a:pt x="0" y="117916"/>
                  </a:moveTo>
                  <a:cubicBezTo>
                    <a:pt x="0" y="52793"/>
                    <a:pt x="52793" y="0"/>
                    <a:pt x="117916" y="0"/>
                  </a:cubicBezTo>
                  <a:lnTo>
                    <a:pt x="1847358" y="0"/>
                  </a:lnTo>
                  <a:cubicBezTo>
                    <a:pt x="1912481" y="0"/>
                    <a:pt x="1965274" y="52793"/>
                    <a:pt x="1965274" y="117916"/>
                  </a:cubicBezTo>
                  <a:lnTo>
                    <a:pt x="1965274" y="1061248"/>
                  </a:lnTo>
                  <a:cubicBezTo>
                    <a:pt x="1965274" y="1126371"/>
                    <a:pt x="1912481" y="1179164"/>
                    <a:pt x="1847358" y="1179164"/>
                  </a:cubicBezTo>
                  <a:lnTo>
                    <a:pt x="117916" y="1179164"/>
                  </a:lnTo>
                  <a:cubicBezTo>
                    <a:pt x="52793" y="1179164"/>
                    <a:pt x="0" y="1126371"/>
                    <a:pt x="0" y="1061248"/>
                  </a:cubicBezTo>
                  <a:lnTo>
                    <a:pt x="0" y="1179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7877" tIns="87877" rIns="87877" bIns="87877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400" kern="1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 panose="020F0502020204030204"/>
                <a:ea typeface="+mn-ea"/>
                <a:cs typeface="+mn-cs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kern="12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ÉCHANGE IEN/</a:t>
              </a:r>
              <a:r>
                <a:rPr lang="fr-FR" sz="1400" kern="12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EAE</a:t>
              </a:r>
              <a:endParaRPr lang="fr-FR" sz="1400" kern="12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 panose="020F0502020204030204"/>
                <a:ea typeface="+mn-ea"/>
                <a:cs typeface="+mn-cs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</a:rPr>
                <a:t>Définition du cadre d’actions</a:t>
              </a:r>
              <a:endParaRPr lang="fr-FR" sz="1400" kern="1200" dirty="0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5006682" y="3432099"/>
              <a:ext cx="1965274" cy="1179164"/>
            </a:xfrm>
            <a:custGeom>
              <a:avLst/>
              <a:gdLst>
                <a:gd name="connsiteX0" fmla="*/ 0 w 1965274"/>
                <a:gd name="connsiteY0" fmla="*/ 117916 h 1179164"/>
                <a:gd name="connsiteX1" fmla="*/ 117916 w 1965274"/>
                <a:gd name="connsiteY1" fmla="*/ 0 h 1179164"/>
                <a:gd name="connsiteX2" fmla="*/ 1847358 w 1965274"/>
                <a:gd name="connsiteY2" fmla="*/ 0 h 1179164"/>
                <a:gd name="connsiteX3" fmla="*/ 1965274 w 1965274"/>
                <a:gd name="connsiteY3" fmla="*/ 117916 h 1179164"/>
                <a:gd name="connsiteX4" fmla="*/ 1965274 w 1965274"/>
                <a:gd name="connsiteY4" fmla="*/ 1061248 h 1179164"/>
                <a:gd name="connsiteX5" fmla="*/ 1847358 w 1965274"/>
                <a:gd name="connsiteY5" fmla="*/ 1179164 h 1179164"/>
                <a:gd name="connsiteX6" fmla="*/ 117916 w 1965274"/>
                <a:gd name="connsiteY6" fmla="*/ 1179164 h 1179164"/>
                <a:gd name="connsiteX7" fmla="*/ 0 w 1965274"/>
                <a:gd name="connsiteY7" fmla="*/ 1061248 h 1179164"/>
                <a:gd name="connsiteX8" fmla="*/ 0 w 1965274"/>
                <a:gd name="connsiteY8" fmla="*/ 117916 h 1179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5274" h="1179164">
                  <a:moveTo>
                    <a:pt x="0" y="117916"/>
                  </a:moveTo>
                  <a:cubicBezTo>
                    <a:pt x="0" y="52793"/>
                    <a:pt x="52793" y="0"/>
                    <a:pt x="117916" y="0"/>
                  </a:cubicBezTo>
                  <a:lnTo>
                    <a:pt x="1847358" y="0"/>
                  </a:lnTo>
                  <a:cubicBezTo>
                    <a:pt x="1912481" y="0"/>
                    <a:pt x="1965274" y="52793"/>
                    <a:pt x="1965274" y="117916"/>
                  </a:cubicBezTo>
                  <a:lnTo>
                    <a:pt x="1965274" y="1061248"/>
                  </a:lnTo>
                  <a:cubicBezTo>
                    <a:pt x="1965274" y="1126371"/>
                    <a:pt x="1912481" y="1179164"/>
                    <a:pt x="1847358" y="1179164"/>
                  </a:cubicBezTo>
                  <a:lnTo>
                    <a:pt x="117916" y="1179164"/>
                  </a:lnTo>
                  <a:cubicBezTo>
                    <a:pt x="52793" y="1179164"/>
                    <a:pt x="0" y="1126371"/>
                    <a:pt x="0" y="1061248"/>
                  </a:cubicBezTo>
                  <a:lnTo>
                    <a:pt x="0" y="1179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7877" tIns="87877" rIns="87877" bIns="87877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kern="12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INFORMATION DES FAMILLES ET DE L'ÉCOLE PAR L'IEN</a:t>
              </a:r>
              <a:endParaRPr lang="fr-FR" sz="1400" kern="1200" dirty="0"/>
            </a:p>
          </p:txBody>
        </p:sp>
        <p:sp>
          <p:nvSpPr>
            <p:cNvPr id="20" name="Forme libre 19"/>
            <p:cNvSpPr/>
            <p:nvPr/>
          </p:nvSpPr>
          <p:spPr>
            <a:xfrm>
              <a:off x="5006682" y="1958143"/>
              <a:ext cx="1965274" cy="1179164"/>
            </a:xfrm>
            <a:custGeom>
              <a:avLst/>
              <a:gdLst>
                <a:gd name="connsiteX0" fmla="*/ 0 w 1965274"/>
                <a:gd name="connsiteY0" fmla="*/ 117916 h 1179164"/>
                <a:gd name="connsiteX1" fmla="*/ 117916 w 1965274"/>
                <a:gd name="connsiteY1" fmla="*/ 0 h 1179164"/>
                <a:gd name="connsiteX2" fmla="*/ 1847358 w 1965274"/>
                <a:gd name="connsiteY2" fmla="*/ 0 h 1179164"/>
                <a:gd name="connsiteX3" fmla="*/ 1965274 w 1965274"/>
                <a:gd name="connsiteY3" fmla="*/ 117916 h 1179164"/>
                <a:gd name="connsiteX4" fmla="*/ 1965274 w 1965274"/>
                <a:gd name="connsiteY4" fmla="*/ 1061248 h 1179164"/>
                <a:gd name="connsiteX5" fmla="*/ 1847358 w 1965274"/>
                <a:gd name="connsiteY5" fmla="*/ 1179164 h 1179164"/>
                <a:gd name="connsiteX6" fmla="*/ 117916 w 1965274"/>
                <a:gd name="connsiteY6" fmla="*/ 1179164 h 1179164"/>
                <a:gd name="connsiteX7" fmla="*/ 0 w 1965274"/>
                <a:gd name="connsiteY7" fmla="*/ 1061248 h 1179164"/>
                <a:gd name="connsiteX8" fmla="*/ 0 w 1965274"/>
                <a:gd name="connsiteY8" fmla="*/ 117916 h 1179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5274" h="1179164">
                  <a:moveTo>
                    <a:pt x="0" y="117916"/>
                  </a:moveTo>
                  <a:cubicBezTo>
                    <a:pt x="0" y="52793"/>
                    <a:pt x="52793" y="0"/>
                    <a:pt x="117916" y="0"/>
                  </a:cubicBezTo>
                  <a:lnTo>
                    <a:pt x="1847358" y="0"/>
                  </a:lnTo>
                  <a:cubicBezTo>
                    <a:pt x="1912481" y="0"/>
                    <a:pt x="1965274" y="52793"/>
                    <a:pt x="1965274" y="117916"/>
                  </a:cubicBezTo>
                  <a:lnTo>
                    <a:pt x="1965274" y="1061248"/>
                  </a:lnTo>
                  <a:cubicBezTo>
                    <a:pt x="1965274" y="1126371"/>
                    <a:pt x="1912481" y="1179164"/>
                    <a:pt x="1847358" y="1179164"/>
                  </a:cubicBezTo>
                  <a:lnTo>
                    <a:pt x="117916" y="1179164"/>
                  </a:lnTo>
                  <a:cubicBezTo>
                    <a:pt x="52793" y="1179164"/>
                    <a:pt x="0" y="1126371"/>
                    <a:pt x="0" y="1061248"/>
                  </a:cubicBezTo>
                  <a:lnTo>
                    <a:pt x="0" y="1179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7877" tIns="87877" rIns="87877" bIns="87877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kern="12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RENCONTRE </a:t>
              </a:r>
              <a:r>
                <a:rPr lang="fr-FR" sz="14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</a:rPr>
                <a:t>ÉCOLE </a:t>
              </a:r>
              <a:r>
                <a:rPr lang="fr-FR" sz="1400" kern="12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Écoute -1ères hypothèses de compréhension</a:t>
              </a:r>
            </a:p>
          </p:txBody>
        </p:sp>
        <p:sp>
          <p:nvSpPr>
            <p:cNvPr id="22" name="Forme libre 21"/>
            <p:cNvSpPr/>
            <p:nvPr/>
          </p:nvSpPr>
          <p:spPr>
            <a:xfrm>
              <a:off x="5006682" y="484187"/>
              <a:ext cx="1965274" cy="1179164"/>
            </a:xfrm>
            <a:custGeom>
              <a:avLst/>
              <a:gdLst>
                <a:gd name="connsiteX0" fmla="*/ 0 w 1965274"/>
                <a:gd name="connsiteY0" fmla="*/ 117916 h 1179164"/>
                <a:gd name="connsiteX1" fmla="*/ 117916 w 1965274"/>
                <a:gd name="connsiteY1" fmla="*/ 0 h 1179164"/>
                <a:gd name="connsiteX2" fmla="*/ 1847358 w 1965274"/>
                <a:gd name="connsiteY2" fmla="*/ 0 h 1179164"/>
                <a:gd name="connsiteX3" fmla="*/ 1965274 w 1965274"/>
                <a:gd name="connsiteY3" fmla="*/ 117916 h 1179164"/>
                <a:gd name="connsiteX4" fmla="*/ 1965274 w 1965274"/>
                <a:gd name="connsiteY4" fmla="*/ 1061248 h 1179164"/>
                <a:gd name="connsiteX5" fmla="*/ 1847358 w 1965274"/>
                <a:gd name="connsiteY5" fmla="*/ 1179164 h 1179164"/>
                <a:gd name="connsiteX6" fmla="*/ 117916 w 1965274"/>
                <a:gd name="connsiteY6" fmla="*/ 1179164 h 1179164"/>
                <a:gd name="connsiteX7" fmla="*/ 0 w 1965274"/>
                <a:gd name="connsiteY7" fmla="*/ 1061248 h 1179164"/>
                <a:gd name="connsiteX8" fmla="*/ 0 w 1965274"/>
                <a:gd name="connsiteY8" fmla="*/ 117916 h 1179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5274" h="1179164">
                  <a:moveTo>
                    <a:pt x="0" y="117916"/>
                  </a:moveTo>
                  <a:cubicBezTo>
                    <a:pt x="0" y="52793"/>
                    <a:pt x="52793" y="0"/>
                    <a:pt x="117916" y="0"/>
                  </a:cubicBezTo>
                  <a:lnTo>
                    <a:pt x="1847358" y="0"/>
                  </a:lnTo>
                  <a:cubicBezTo>
                    <a:pt x="1912481" y="0"/>
                    <a:pt x="1965274" y="52793"/>
                    <a:pt x="1965274" y="117916"/>
                  </a:cubicBezTo>
                  <a:lnTo>
                    <a:pt x="1965274" y="1061248"/>
                  </a:lnTo>
                  <a:cubicBezTo>
                    <a:pt x="1965274" y="1126371"/>
                    <a:pt x="1912481" y="1179164"/>
                    <a:pt x="1847358" y="1179164"/>
                  </a:cubicBezTo>
                  <a:lnTo>
                    <a:pt x="117916" y="1179164"/>
                  </a:lnTo>
                  <a:cubicBezTo>
                    <a:pt x="52793" y="1179164"/>
                    <a:pt x="0" y="1126371"/>
                    <a:pt x="0" y="1061248"/>
                  </a:cubicBezTo>
                  <a:lnTo>
                    <a:pt x="0" y="1179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7877" tIns="87877" rIns="87877" bIns="87877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kern="12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ELABORATION D'UN PLAN D'ACTIONS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kern="12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PÔLE INCLUSIF</a:t>
              </a:r>
              <a:endParaRPr lang="fr-FR" sz="1400" kern="12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Forme libre 23"/>
            <p:cNvSpPr/>
            <p:nvPr/>
          </p:nvSpPr>
          <p:spPr>
            <a:xfrm>
              <a:off x="7620497" y="484187"/>
              <a:ext cx="1965274" cy="1179164"/>
            </a:xfrm>
            <a:custGeom>
              <a:avLst/>
              <a:gdLst>
                <a:gd name="connsiteX0" fmla="*/ 0 w 1965274"/>
                <a:gd name="connsiteY0" fmla="*/ 117916 h 1179164"/>
                <a:gd name="connsiteX1" fmla="*/ 117916 w 1965274"/>
                <a:gd name="connsiteY1" fmla="*/ 0 h 1179164"/>
                <a:gd name="connsiteX2" fmla="*/ 1847358 w 1965274"/>
                <a:gd name="connsiteY2" fmla="*/ 0 h 1179164"/>
                <a:gd name="connsiteX3" fmla="*/ 1965274 w 1965274"/>
                <a:gd name="connsiteY3" fmla="*/ 117916 h 1179164"/>
                <a:gd name="connsiteX4" fmla="*/ 1965274 w 1965274"/>
                <a:gd name="connsiteY4" fmla="*/ 1061248 h 1179164"/>
                <a:gd name="connsiteX5" fmla="*/ 1847358 w 1965274"/>
                <a:gd name="connsiteY5" fmla="*/ 1179164 h 1179164"/>
                <a:gd name="connsiteX6" fmla="*/ 117916 w 1965274"/>
                <a:gd name="connsiteY6" fmla="*/ 1179164 h 1179164"/>
                <a:gd name="connsiteX7" fmla="*/ 0 w 1965274"/>
                <a:gd name="connsiteY7" fmla="*/ 1061248 h 1179164"/>
                <a:gd name="connsiteX8" fmla="*/ 0 w 1965274"/>
                <a:gd name="connsiteY8" fmla="*/ 117916 h 1179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5274" h="1179164">
                  <a:moveTo>
                    <a:pt x="0" y="117916"/>
                  </a:moveTo>
                  <a:cubicBezTo>
                    <a:pt x="0" y="52793"/>
                    <a:pt x="52793" y="0"/>
                    <a:pt x="117916" y="0"/>
                  </a:cubicBezTo>
                  <a:lnTo>
                    <a:pt x="1847358" y="0"/>
                  </a:lnTo>
                  <a:cubicBezTo>
                    <a:pt x="1912481" y="0"/>
                    <a:pt x="1965274" y="52793"/>
                    <a:pt x="1965274" y="117916"/>
                  </a:cubicBezTo>
                  <a:lnTo>
                    <a:pt x="1965274" y="1061248"/>
                  </a:lnTo>
                  <a:cubicBezTo>
                    <a:pt x="1965274" y="1126371"/>
                    <a:pt x="1912481" y="1179164"/>
                    <a:pt x="1847358" y="1179164"/>
                  </a:cubicBezTo>
                  <a:lnTo>
                    <a:pt x="117916" y="1179164"/>
                  </a:lnTo>
                  <a:cubicBezTo>
                    <a:pt x="52793" y="1179164"/>
                    <a:pt x="0" y="1126371"/>
                    <a:pt x="0" y="1061248"/>
                  </a:cubicBezTo>
                  <a:lnTo>
                    <a:pt x="0" y="1179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7877" tIns="87877" rIns="87877" bIns="87877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b="0" kern="120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PROPOSITION D'ACTIONS À L'IEN </a:t>
              </a:r>
              <a:endParaRPr lang="fr-FR" sz="1400" b="0" kern="12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Forme libre 25"/>
            <p:cNvSpPr/>
            <p:nvPr/>
          </p:nvSpPr>
          <p:spPr>
            <a:xfrm>
              <a:off x="7620497" y="1958143"/>
              <a:ext cx="1965274" cy="1179164"/>
            </a:xfrm>
            <a:custGeom>
              <a:avLst/>
              <a:gdLst>
                <a:gd name="connsiteX0" fmla="*/ 0 w 1965274"/>
                <a:gd name="connsiteY0" fmla="*/ 117916 h 1179164"/>
                <a:gd name="connsiteX1" fmla="*/ 117916 w 1965274"/>
                <a:gd name="connsiteY1" fmla="*/ 0 h 1179164"/>
                <a:gd name="connsiteX2" fmla="*/ 1847358 w 1965274"/>
                <a:gd name="connsiteY2" fmla="*/ 0 h 1179164"/>
                <a:gd name="connsiteX3" fmla="*/ 1965274 w 1965274"/>
                <a:gd name="connsiteY3" fmla="*/ 117916 h 1179164"/>
                <a:gd name="connsiteX4" fmla="*/ 1965274 w 1965274"/>
                <a:gd name="connsiteY4" fmla="*/ 1061248 h 1179164"/>
                <a:gd name="connsiteX5" fmla="*/ 1847358 w 1965274"/>
                <a:gd name="connsiteY5" fmla="*/ 1179164 h 1179164"/>
                <a:gd name="connsiteX6" fmla="*/ 117916 w 1965274"/>
                <a:gd name="connsiteY6" fmla="*/ 1179164 h 1179164"/>
                <a:gd name="connsiteX7" fmla="*/ 0 w 1965274"/>
                <a:gd name="connsiteY7" fmla="*/ 1061248 h 1179164"/>
                <a:gd name="connsiteX8" fmla="*/ 0 w 1965274"/>
                <a:gd name="connsiteY8" fmla="*/ 117916 h 1179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5274" h="1179164">
                  <a:moveTo>
                    <a:pt x="0" y="117916"/>
                  </a:moveTo>
                  <a:cubicBezTo>
                    <a:pt x="0" y="52793"/>
                    <a:pt x="52793" y="0"/>
                    <a:pt x="117916" y="0"/>
                  </a:cubicBezTo>
                  <a:lnTo>
                    <a:pt x="1847358" y="0"/>
                  </a:lnTo>
                  <a:cubicBezTo>
                    <a:pt x="1912481" y="0"/>
                    <a:pt x="1965274" y="52793"/>
                    <a:pt x="1965274" y="117916"/>
                  </a:cubicBezTo>
                  <a:lnTo>
                    <a:pt x="1965274" y="1061248"/>
                  </a:lnTo>
                  <a:cubicBezTo>
                    <a:pt x="1965274" y="1126371"/>
                    <a:pt x="1912481" y="1179164"/>
                    <a:pt x="1847358" y="1179164"/>
                  </a:cubicBezTo>
                  <a:lnTo>
                    <a:pt x="117916" y="1179164"/>
                  </a:lnTo>
                  <a:cubicBezTo>
                    <a:pt x="52793" y="1179164"/>
                    <a:pt x="0" y="1126371"/>
                    <a:pt x="0" y="1061248"/>
                  </a:cubicBezTo>
                  <a:lnTo>
                    <a:pt x="0" y="1179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7877" tIns="87877" rIns="87877" bIns="87877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kern="12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MISE EN PLACE DES ACTIONS</a:t>
              </a:r>
              <a:endParaRPr lang="fr-FR" sz="1400" kern="12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orme libre 26"/>
            <p:cNvSpPr/>
            <p:nvPr/>
          </p:nvSpPr>
          <p:spPr>
            <a:xfrm>
              <a:off x="7620497" y="3432099"/>
              <a:ext cx="1965274" cy="1179164"/>
            </a:xfrm>
            <a:custGeom>
              <a:avLst/>
              <a:gdLst>
                <a:gd name="connsiteX0" fmla="*/ 0 w 1965274"/>
                <a:gd name="connsiteY0" fmla="*/ 117916 h 1179164"/>
                <a:gd name="connsiteX1" fmla="*/ 117916 w 1965274"/>
                <a:gd name="connsiteY1" fmla="*/ 0 h 1179164"/>
                <a:gd name="connsiteX2" fmla="*/ 1847358 w 1965274"/>
                <a:gd name="connsiteY2" fmla="*/ 0 h 1179164"/>
                <a:gd name="connsiteX3" fmla="*/ 1965274 w 1965274"/>
                <a:gd name="connsiteY3" fmla="*/ 117916 h 1179164"/>
                <a:gd name="connsiteX4" fmla="*/ 1965274 w 1965274"/>
                <a:gd name="connsiteY4" fmla="*/ 1061248 h 1179164"/>
                <a:gd name="connsiteX5" fmla="*/ 1847358 w 1965274"/>
                <a:gd name="connsiteY5" fmla="*/ 1179164 h 1179164"/>
                <a:gd name="connsiteX6" fmla="*/ 117916 w 1965274"/>
                <a:gd name="connsiteY6" fmla="*/ 1179164 h 1179164"/>
                <a:gd name="connsiteX7" fmla="*/ 0 w 1965274"/>
                <a:gd name="connsiteY7" fmla="*/ 1061248 h 1179164"/>
                <a:gd name="connsiteX8" fmla="*/ 0 w 1965274"/>
                <a:gd name="connsiteY8" fmla="*/ 117916 h 1179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5274" h="1179164">
                  <a:moveTo>
                    <a:pt x="0" y="117916"/>
                  </a:moveTo>
                  <a:cubicBezTo>
                    <a:pt x="0" y="52793"/>
                    <a:pt x="52793" y="0"/>
                    <a:pt x="117916" y="0"/>
                  </a:cubicBezTo>
                  <a:lnTo>
                    <a:pt x="1847358" y="0"/>
                  </a:lnTo>
                  <a:cubicBezTo>
                    <a:pt x="1912481" y="0"/>
                    <a:pt x="1965274" y="52793"/>
                    <a:pt x="1965274" y="117916"/>
                  </a:cubicBezTo>
                  <a:lnTo>
                    <a:pt x="1965274" y="1061248"/>
                  </a:lnTo>
                  <a:cubicBezTo>
                    <a:pt x="1965274" y="1126371"/>
                    <a:pt x="1912481" y="1179164"/>
                    <a:pt x="1847358" y="1179164"/>
                  </a:cubicBezTo>
                  <a:lnTo>
                    <a:pt x="117916" y="1179164"/>
                  </a:lnTo>
                  <a:cubicBezTo>
                    <a:pt x="52793" y="1179164"/>
                    <a:pt x="0" y="1126371"/>
                    <a:pt x="0" y="1061248"/>
                  </a:cubicBezTo>
                  <a:lnTo>
                    <a:pt x="0" y="1179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7877" tIns="87877" rIns="87877" bIns="87877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kern="12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BILAN DES ACTIONS</a:t>
              </a:r>
              <a:endParaRPr lang="fr-FR" sz="1400" kern="12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" name="Flèche vers le bas 2"/>
          <p:cNvSpPr/>
          <p:nvPr/>
        </p:nvSpPr>
        <p:spPr>
          <a:xfrm>
            <a:off x="2603360" y="1198179"/>
            <a:ext cx="360557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lèche vers le bas 3"/>
          <p:cNvSpPr/>
          <p:nvPr/>
        </p:nvSpPr>
        <p:spPr>
          <a:xfrm>
            <a:off x="2603360" y="4369676"/>
            <a:ext cx="360557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bas 4"/>
          <p:cNvSpPr/>
          <p:nvPr/>
        </p:nvSpPr>
        <p:spPr>
          <a:xfrm>
            <a:off x="2605988" y="2764221"/>
            <a:ext cx="413109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lèche droite 27"/>
          <p:cNvSpPr/>
          <p:nvPr/>
        </p:nvSpPr>
        <p:spPr>
          <a:xfrm>
            <a:off x="4146330" y="5348085"/>
            <a:ext cx="1008993" cy="3485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lèche vers le bas 28"/>
          <p:cNvSpPr/>
          <p:nvPr/>
        </p:nvSpPr>
        <p:spPr>
          <a:xfrm rot="10800000">
            <a:off x="5856888" y="4369676"/>
            <a:ext cx="374745" cy="8213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lèche vers le bas 29"/>
          <p:cNvSpPr/>
          <p:nvPr/>
        </p:nvSpPr>
        <p:spPr>
          <a:xfrm rot="10800000">
            <a:off x="5927833" y="2928283"/>
            <a:ext cx="358742" cy="7214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lèche vers le bas 30"/>
          <p:cNvSpPr/>
          <p:nvPr/>
        </p:nvSpPr>
        <p:spPr>
          <a:xfrm rot="10800000">
            <a:off x="5856887" y="1412286"/>
            <a:ext cx="371120" cy="7095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lèche droite 31"/>
          <p:cNvSpPr/>
          <p:nvPr/>
        </p:nvSpPr>
        <p:spPr>
          <a:xfrm>
            <a:off x="6707222" y="948155"/>
            <a:ext cx="1008993" cy="2992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lèche vers le bas 32"/>
          <p:cNvSpPr/>
          <p:nvPr/>
        </p:nvSpPr>
        <p:spPr>
          <a:xfrm>
            <a:off x="7686503" y="1350579"/>
            <a:ext cx="35120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lèche vers le bas 33"/>
          <p:cNvSpPr/>
          <p:nvPr/>
        </p:nvSpPr>
        <p:spPr>
          <a:xfrm>
            <a:off x="7716215" y="2764221"/>
            <a:ext cx="347501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space réservé du pied de page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Cadre d'intervention de l'équipe d'appui aux écoles (EAE)</a:t>
            </a:r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10255469" y="258780"/>
            <a:ext cx="1623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Annexe 8B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4316650" y="114855"/>
            <a:ext cx="3080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Cadre d’intervention de l’EAE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04963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1652</TotalTime>
  <Words>133</Words>
  <Application>Microsoft Office PowerPoint</Application>
  <PresentationFormat>Personnalisé</PresentationFormat>
  <Paragraphs>39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Intégral</vt:lpstr>
      <vt:lpstr>Présentation PowerPoint</vt:lpstr>
      <vt:lpstr>Présentation PowerPoint</vt:lpstr>
    </vt:vector>
  </TitlesOfParts>
  <Company>ACADEMIE DE VERSAILLES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Christine Andries</dc:creator>
  <cp:lastModifiedBy>Bruno Cart</cp:lastModifiedBy>
  <cp:revision>19</cp:revision>
  <cp:lastPrinted>2019-09-17T09:53:18Z</cp:lastPrinted>
  <dcterms:created xsi:type="dcterms:W3CDTF">2019-09-17T07:15:10Z</dcterms:created>
  <dcterms:modified xsi:type="dcterms:W3CDTF">2019-10-02T09:22:08Z</dcterms:modified>
</cp:coreProperties>
</file>